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5BDC6-999A-468D-B332-5A082330558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6486C8A-FF83-490B-85E5-9856E017FC87}">
      <dgm:prSet/>
      <dgm:spPr/>
      <dgm:t>
        <a:bodyPr/>
        <a:lstStyle/>
        <a:p>
          <a:r>
            <a:rPr lang="en-US" b="1"/>
            <a:t>precision    recall  f1-score   support</a:t>
          </a:r>
          <a:endParaRPr lang="en-US"/>
        </a:p>
      </dgm:t>
    </dgm:pt>
    <dgm:pt modelId="{B448438D-BDDA-4E26-A8DE-57DF6929664E}" type="parTrans" cxnId="{3F00460D-ADC2-42FE-B86E-1973F6243E28}">
      <dgm:prSet/>
      <dgm:spPr/>
      <dgm:t>
        <a:bodyPr/>
        <a:lstStyle/>
        <a:p>
          <a:endParaRPr lang="en-US"/>
        </a:p>
      </dgm:t>
    </dgm:pt>
    <dgm:pt modelId="{947C7DF0-58C6-4694-A947-39876489556C}" type="sibTrans" cxnId="{3F00460D-ADC2-42FE-B86E-1973F6243E28}">
      <dgm:prSet/>
      <dgm:spPr/>
      <dgm:t>
        <a:bodyPr/>
        <a:lstStyle/>
        <a:p>
          <a:endParaRPr lang="en-US"/>
        </a:p>
      </dgm:t>
    </dgm:pt>
    <dgm:pt modelId="{8A44F405-1245-488F-94CB-45FD374B9592}">
      <dgm:prSet/>
      <dgm:spPr/>
      <dgm:t>
        <a:bodyPr/>
        <a:lstStyle/>
        <a:p>
          <a:r>
            <a:rPr lang="en-US"/>
            <a:t>0       0.90      0.91      0.90      1826</a:t>
          </a:r>
        </a:p>
      </dgm:t>
    </dgm:pt>
    <dgm:pt modelId="{094CF4D1-77D8-4D99-A2CB-598FCE6C6CB3}" type="parTrans" cxnId="{0C5BEE7C-FB04-421B-8B3B-634BBAA2C7BF}">
      <dgm:prSet/>
      <dgm:spPr/>
      <dgm:t>
        <a:bodyPr/>
        <a:lstStyle/>
        <a:p>
          <a:endParaRPr lang="en-US"/>
        </a:p>
      </dgm:t>
    </dgm:pt>
    <dgm:pt modelId="{E297AE84-125F-48E5-A97E-2344BECF74DD}" type="sibTrans" cxnId="{0C5BEE7C-FB04-421B-8B3B-634BBAA2C7BF}">
      <dgm:prSet/>
      <dgm:spPr/>
      <dgm:t>
        <a:bodyPr/>
        <a:lstStyle/>
        <a:p>
          <a:endParaRPr lang="en-US"/>
        </a:p>
      </dgm:t>
    </dgm:pt>
    <dgm:pt modelId="{F009AD4F-26E0-457B-93F0-48FA2A1DF158}">
      <dgm:prSet/>
      <dgm:spPr/>
      <dgm:t>
        <a:bodyPr/>
        <a:lstStyle/>
        <a:p>
          <a:r>
            <a:rPr lang="en-US"/>
            <a:t>1       0.70      0.67      0.69       611</a:t>
          </a:r>
        </a:p>
      </dgm:t>
    </dgm:pt>
    <dgm:pt modelId="{B6FCF673-64E5-458B-AD4D-FBD210BDD84A}" type="parTrans" cxnId="{8EADBB8B-D8C5-40EE-A018-C1172DCF68B1}">
      <dgm:prSet/>
      <dgm:spPr/>
      <dgm:t>
        <a:bodyPr/>
        <a:lstStyle/>
        <a:p>
          <a:endParaRPr lang="en-US"/>
        </a:p>
      </dgm:t>
    </dgm:pt>
    <dgm:pt modelId="{DD8A9E96-1072-46B1-82CD-052CAA4784E9}" type="sibTrans" cxnId="{8EADBB8B-D8C5-40EE-A018-C1172DCF68B1}">
      <dgm:prSet/>
      <dgm:spPr/>
      <dgm:t>
        <a:bodyPr/>
        <a:lstStyle/>
        <a:p>
          <a:endParaRPr lang="en-US"/>
        </a:p>
      </dgm:t>
    </dgm:pt>
    <dgm:pt modelId="{FACCED67-7787-44DB-8D8C-69E406D52B84}">
      <dgm:prSet/>
      <dgm:spPr/>
      <dgm:t>
        <a:bodyPr/>
        <a:lstStyle/>
        <a:p>
          <a:r>
            <a:rPr lang="en-US"/>
            <a:t>2       0.79      0.78      0.78       491</a:t>
          </a:r>
        </a:p>
      </dgm:t>
    </dgm:pt>
    <dgm:pt modelId="{0031CD47-9D88-40FA-A2D3-F3EC330F57D9}" type="parTrans" cxnId="{80FAD11F-85F9-42B3-9AB0-6A3E22978B5C}">
      <dgm:prSet/>
      <dgm:spPr/>
      <dgm:t>
        <a:bodyPr/>
        <a:lstStyle/>
        <a:p>
          <a:endParaRPr lang="en-US"/>
        </a:p>
      </dgm:t>
    </dgm:pt>
    <dgm:pt modelId="{775634EF-2B32-4772-8647-398DF0614526}" type="sibTrans" cxnId="{80FAD11F-85F9-42B3-9AB0-6A3E22978B5C}">
      <dgm:prSet/>
      <dgm:spPr/>
      <dgm:t>
        <a:bodyPr/>
        <a:lstStyle/>
        <a:p>
          <a:endParaRPr lang="en-US"/>
        </a:p>
      </dgm:t>
    </dgm:pt>
    <dgm:pt modelId="{6A5CC91E-375B-4D12-9B36-07000BE146FA}">
      <dgm:prSet/>
      <dgm:spPr/>
      <dgm:t>
        <a:bodyPr/>
        <a:lstStyle/>
        <a:p>
          <a:r>
            <a:rPr lang="en-US" b="1"/>
            <a:t>accuracy</a:t>
          </a:r>
          <a:r>
            <a:rPr lang="en-US"/>
            <a:t>                           0.84      2928</a:t>
          </a:r>
        </a:p>
      </dgm:t>
    </dgm:pt>
    <dgm:pt modelId="{70FDA23E-96D0-4DA7-9F55-725B3AC8F103}" type="parTrans" cxnId="{50FD7898-6414-42C8-B5B4-B7D4AAF6DBB1}">
      <dgm:prSet/>
      <dgm:spPr/>
      <dgm:t>
        <a:bodyPr/>
        <a:lstStyle/>
        <a:p>
          <a:endParaRPr lang="en-US"/>
        </a:p>
      </dgm:t>
    </dgm:pt>
    <dgm:pt modelId="{4AF5A6E1-FC86-47F9-817F-098A2BDEF119}" type="sibTrans" cxnId="{50FD7898-6414-42C8-B5B4-B7D4AAF6DBB1}">
      <dgm:prSet/>
      <dgm:spPr/>
      <dgm:t>
        <a:bodyPr/>
        <a:lstStyle/>
        <a:p>
          <a:endParaRPr lang="en-US"/>
        </a:p>
      </dgm:t>
    </dgm:pt>
    <dgm:pt modelId="{93865175-39E3-42B3-93D3-5184D9D35248}">
      <dgm:prSet/>
      <dgm:spPr/>
      <dgm:t>
        <a:bodyPr/>
        <a:lstStyle/>
        <a:p>
          <a:r>
            <a:rPr lang="en-US" b="1"/>
            <a:t>macro avg</a:t>
          </a:r>
          <a:r>
            <a:rPr lang="en-US"/>
            <a:t>       0.80      0.79      0.79      2928</a:t>
          </a:r>
        </a:p>
      </dgm:t>
    </dgm:pt>
    <dgm:pt modelId="{3A5CCBCB-F71B-48CC-8C15-C89BA9D4AD50}" type="parTrans" cxnId="{BAB89DFA-5F4B-401A-95E5-7DA3F9D2BEB8}">
      <dgm:prSet/>
      <dgm:spPr/>
      <dgm:t>
        <a:bodyPr/>
        <a:lstStyle/>
        <a:p>
          <a:endParaRPr lang="en-US"/>
        </a:p>
      </dgm:t>
    </dgm:pt>
    <dgm:pt modelId="{10C8C477-B750-4CC5-8979-9FBA4F099674}" type="sibTrans" cxnId="{BAB89DFA-5F4B-401A-95E5-7DA3F9D2BEB8}">
      <dgm:prSet/>
      <dgm:spPr/>
      <dgm:t>
        <a:bodyPr/>
        <a:lstStyle/>
        <a:p>
          <a:endParaRPr lang="en-US"/>
        </a:p>
      </dgm:t>
    </dgm:pt>
    <dgm:pt modelId="{9F152A19-B77F-4AC9-A60B-D0228D11A14A}">
      <dgm:prSet/>
      <dgm:spPr/>
      <dgm:t>
        <a:bodyPr/>
        <a:lstStyle/>
        <a:p>
          <a:r>
            <a:rPr lang="en-US" b="1"/>
            <a:t>weighted avg</a:t>
          </a:r>
          <a:r>
            <a:rPr lang="en-US"/>
            <a:t>       0.84      0.84      0.84      2928</a:t>
          </a:r>
        </a:p>
      </dgm:t>
    </dgm:pt>
    <dgm:pt modelId="{D3633731-2DB6-4594-92DD-EAB4BDD98A8E}" type="parTrans" cxnId="{94B20AE5-DD39-4821-9639-81BD1C20E8C0}">
      <dgm:prSet/>
      <dgm:spPr/>
      <dgm:t>
        <a:bodyPr/>
        <a:lstStyle/>
        <a:p>
          <a:endParaRPr lang="en-US"/>
        </a:p>
      </dgm:t>
    </dgm:pt>
    <dgm:pt modelId="{704CC19A-3070-45AC-A8AB-64FC5B59A1A1}" type="sibTrans" cxnId="{94B20AE5-DD39-4821-9639-81BD1C20E8C0}">
      <dgm:prSet/>
      <dgm:spPr/>
      <dgm:t>
        <a:bodyPr/>
        <a:lstStyle/>
        <a:p>
          <a:endParaRPr lang="en-US"/>
        </a:p>
      </dgm:t>
    </dgm:pt>
    <dgm:pt modelId="{E375E1BF-9429-4FDD-910F-454A37FFBCD4}" type="pres">
      <dgm:prSet presAssocID="{D945BDC6-999A-468D-B332-5A082330558B}" presName="linear" presStyleCnt="0">
        <dgm:presLayoutVars>
          <dgm:animLvl val="lvl"/>
          <dgm:resizeHandles val="exact"/>
        </dgm:presLayoutVars>
      </dgm:prSet>
      <dgm:spPr/>
    </dgm:pt>
    <dgm:pt modelId="{D37F0211-B9F1-4DD5-B815-FFFBF1A442BB}" type="pres">
      <dgm:prSet presAssocID="{56486C8A-FF83-490B-85E5-9856E017FC8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B82A1EA-D071-4BFA-AD0F-7CCE6E431AB4}" type="pres">
      <dgm:prSet presAssocID="{947C7DF0-58C6-4694-A947-39876489556C}" presName="spacer" presStyleCnt="0"/>
      <dgm:spPr/>
    </dgm:pt>
    <dgm:pt modelId="{17179742-620E-4CE4-B384-56CFBD85A2A4}" type="pres">
      <dgm:prSet presAssocID="{8A44F405-1245-488F-94CB-45FD374B959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9FFF7FE-595C-485A-9CAB-34EACB8A5BBA}" type="pres">
      <dgm:prSet presAssocID="{E297AE84-125F-48E5-A97E-2344BECF74DD}" presName="spacer" presStyleCnt="0"/>
      <dgm:spPr/>
    </dgm:pt>
    <dgm:pt modelId="{A6D82B70-129E-4EC7-A7F2-FFF0BFA6C26F}" type="pres">
      <dgm:prSet presAssocID="{F009AD4F-26E0-457B-93F0-48FA2A1DF15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BD1185F-FD98-4F32-96C3-E4E8051A4B33}" type="pres">
      <dgm:prSet presAssocID="{DD8A9E96-1072-46B1-82CD-052CAA4784E9}" presName="spacer" presStyleCnt="0"/>
      <dgm:spPr/>
    </dgm:pt>
    <dgm:pt modelId="{14111EC7-27CE-472D-B77A-F7DD5CA73D21}" type="pres">
      <dgm:prSet presAssocID="{FACCED67-7787-44DB-8D8C-69E406D52B8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7D8BB1A-C61F-48C5-BCCE-24C2BBE45C2F}" type="pres">
      <dgm:prSet presAssocID="{775634EF-2B32-4772-8647-398DF0614526}" presName="spacer" presStyleCnt="0"/>
      <dgm:spPr/>
    </dgm:pt>
    <dgm:pt modelId="{8D97F8FE-3172-4691-A17E-9735D782B7A4}" type="pres">
      <dgm:prSet presAssocID="{6A5CC91E-375B-4D12-9B36-07000BE146F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B01B868-E4DE-4AE0-B88F-973B979DD92F}" type="pres">
      <dgm:prSet presAssocID="{4AF5A6E1-FC86-47F9-817F-098A2BDEF119}" presName="spacer" presStyleCnt="0"/>
      <dgm:spPr/>
    </dgm:pt>
    <dgm:pt modelId="{2BEC6DC0-D624-4102-BB5C-E50493F8B3E0}" type="pres">
      <dgm:prSet presAssocID="{93865175-39E3-42B3-93D3-5184D9D3524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F469CDC-2720-464B-AB32-5D05669CA214}" type="pres">
      <dgm:prSet presAssocID="{10C8C477-B750-4CC5-8979-9FBA4F099674}" presName="spacer" presStyleCnt="0"/>
      <dgm:spPr/>
    </dgm:pt>
    <dgm:pt modelId="{C3B19C07-A38A-4D47-8D10-B1D6A9B6BE27}" type="pres">
      <dgm:prSet presAssocID="{9F152A19-B77F-4AC9-A60B-D0228D11A14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3D5090A-04B6-40DE-B360-3E4450AA7291}" type="presOf" srcId="{93865175-39E3-42B3-93D3-5184D9D35248}" destId="{2BEC6DC0-D624-4102-BB5C-E50493F8B3E0}" srcOrd="0" destOrd="0" presId="urn:microsoft.com/office/officeart/2005/8/layout/vList2"/>
    <dgm:cxn modelId="{3F00460D-ADC2-42FE-B86E-1973F6243E28}" srcId="{D945BDC6-999A-468D-B332-5A082330558B}" destId="{56486C8A-FF83-490B-85E5-9856E017FC87}" srcOrd="0" destOrd="0" parTransId="{B448438D-BDDA-4E26-A8DE-57DF6929664E}" sibTransId="{947C7DF0-58C6-4694-A947-39876489556C}"/>
    <dgm:cxn modelId="{85A9960F-34D1-4BF5-A2DE-45AA273A49A7}" type="presOf" srcId="{56486C8A-FF83-490B-85E5-9856E017FC87}" destId="{D37F0211-B9F1-4DD5-B815-FFFBF1A442BB}" srcOrd="0" destOrd="0" presId="urn:microsoft.com/office/officeart/2005/8/layout/vList2"/>
    <dgm:cxn modelId="{80FAD11F-85F9-42B3-9AB0-6A3E22978B5C}" srcId="{D945BDC6-999A-468D-B332-5A082330558B}" destId="{FACCED67-7787-44DB-8D8C-69E406D52B84}" srcOrd="3" destOrd="0" parTransId="{0031CD47-9D88-40FA-A2D3-F3EC330F57D9}" sibTransId="{775634EF-2B32-4772-8647-398DF0614526}"/>
    <dgm:cxn modelId="{A8E32D35-3287-4FDC-B3E0-F58CF26BB72A}" type="presOf" srcId="{6A5CC91E-375B-4D12-9B36-07000BE146FA}" destId="{8D97F8FE-3172-4691-A17E-9735D782B7A4}" srcOrd="0" destOrd="0" presId="urn:microsoft.com/office/officeart/2005/8/layout/vList2"/>
    <dgm:cxn modelId="{1C8E1674-B5C4-4666-A4B4-68D03A45D42F}" type="presOf" srcId="{F009AD4F-26E0-457B-93F0-48FA2A1DF158}" destId="{A6D82B70-129E-4EC7-A7F2-FFF0BFA6C26F}" srcOrd="0" destOrd="0" presId="urn:microsoft.com/office/officeart/2005/8/layout/vList2"/>
    <dgm:cxn modelId="{0C5BEE7C-FB04-421B-8B3B-634BBAA2C7BF}" srcId="{D945BDC6-999A-468D-B332-5A082330558B}" destId="{8A44F405-1245-488F-94CB-45FD374B9592}" srcOrd="1" destOrd="0" parTransId="{094CF4D1-77D8-4D99-A2CB-598FCE6C6CB3}" sibTransId="{E297AE84-125F-48E5-A97E-2344BECF74DD}"/>
    <dgm:cxn modelId="{8EADBB8B-D8C5-40EE-A018-C1172DCF68B1}" srcId="{D945BDC6-999A-468D-B332-5A082330558B}" destId="{F009AD4F-26E0-457B-93F0-48FA2A1DF158}" srcOrd="2" destOrd="0" parTransId="{B6FCF673-64E5-458B-AD4D-FBD210BDD84A}" sibTransId="{DD8A9E96-1072-46B1-82CD-052CAA4784E9}"/>
    <dgm:cxn modelId="{50FD7898-6414-42C8-B5B4-B7D4AAF6DBB1}" srcId="{D945BDC6-999A-468D-B332-5A082330558B}" destId="{6A5CC91E-375B-4D12-9B36-07000BE146FA}" srcOrd="4" destOrd="0" parTransId="{70FDA23E-96D0-4DA7-9F55-725B3AC8F103}" sibTransId="{4AF5A6E1-FC86-47F9-817F-098A2BDEF119}"/>
    <dgm:cxn modelId="{9ECD919C-E002-4742-B440-955A110BD695}" type="presOf" srcId="{FACCED67-7787-44DB-8D8C-69E406D52B84}" destId="{14111EC7-27CE-472D-B77A-F7DD5CA73D21}" srcOrd="0" destOrd="0" presId="urn:microsoft.com/office/officeart/2005/8/layout/vList2"/>
    <dgm:cxn modelId="{D421FCBA-E790-435E-950C-05F0DBE5BC48}" type="presOf" srcId="{8A44F405-1245-488F-94CB-45FD374B9592}" destId="{17179742-620E-4CE4-B384-56CFBD85A2A4}" srcOrd="0" destOrd="0" presId="urn:microsoft.com/office/officeart/2005/8/layout/vList2"/>
    <dgm:cxn modelId="{2D6660C2-DC61-472C-88F2-6E843362AF19}" type="presOf" srcId="{9F152A19-B77F-4AC9-A60B-D0228D11A14A}" destId="{C3B19C07-A38A-4D47-8D10-B1D6A9B6BE27}" srcOrd="0" destOrd="0" presId="urn:microsoft.com/office/officeart/2005/8/layout/vList2"/>
    <dgm:cxn modelId="{B25769CB-87D0-4AF6-81FB-1DEA94FF619C}" type="presOf" srcId="{D945BDC6-999A-468D-B332-5A082330558B}" destId="{E375E1BF-9429-4FDD-910F-454A37FFBCD4}" srcOrd="0" destOrd="0" presId="urn:microsoft.com/office/officeart/2005/8/layout/vList2"/>
    <dgm:cxn modelId="{94B20AE5-DD39-4821-9639-81BD1C20E8C0}" srcId="{D945BDC6-999A-468D-B332-5A082330558B}" destId="{9F152A19-B77F-4AC9-A60B-D0228D11A14A}" srcOrd="6" destOrd="0" parTransId="{D3633731-2DB6-4594-92DD-EAB4BDD98A8E}" sibTransId="{704CC19A-3070-45AC-A8AB-64FC5B59A1A1}"/>
    <dgm:cxn modelId="{BAB89DFA-5F4B-401A-95E5-7DA3F9D2BEB8}" srcId="{D945BDC6-999A-468D-B332-5A082330558B}" destId="{93865175-39E3-42B3-93D3-5184D9D35248}" srcOrd="5" destOrd="0" parTransId="{3A5CCBCB-F71B-48CC-8C15-C89BA9D4AD50}" sibTransId="{10C8C477-B750-4CC5-8979-9FBA4F099674}"/>
    <dgm:cxn modelId="{CCCAEC52-2EC8-4CE1-8561-3BDFB8BD8F73}" type="presParOf" srcId="{E375E1BF-9429-4FDD-910F-454A37FFBCD4}" destId="{D37F0211-B9F1-4DD5-B815-FFFBF1A442BB}" srcOrd="0" destOrd="0" presId="urn:microsoft.com/office/officeart/2005/8/layout/vList2"/>
    <dgm:cxn modelId="{27E23CBB-C2D4-4E68-8527-23A07026697E}" type="presParOf" srcId="{E375E1BF-9429-4FDD-910F-454A37FFBCD4}" destId="{6B82A1EA-D071-4BFA-AD0F-7CCE6E431AB4}" srcOrd="1" destOrd="0" presId="urn:microsoft.com/office/officeart/2005/8/layout/vList2"/>
    <dgm:cxn modelId="{AC0008BA-E3E4-4C83-990F-D8042023FB26}" type="presParOf" srcId="{E375E1BF-9429-4FDD-910F-454A37FFBCD4}" destId="{17179742-620E-4CE4-B384-56CFBD85A2A4}" srcOrd="2" destOrd="0" presId="urn:microsoft.com/office/officeart/2005/8/layout/vList2"/>
    <dgm:cxn modelId="{672134C9-AA0D-431F-A2F8-37DA96F67BDA}" type="presParOf" srcId="{E375E1BF-9429-4FDD-910F-454A37FFBCD4}" destId="{F9FFF7FE-595C-485A-9CAB-34EACB8A5BBA}" srcOrd="3" destOrd="0" presId="urn:microsoft.com/office/officeart/2005/8/layout/vList2"/>
    <dgm:cxn modelId="{360A46A1-C874-4634-8511-C8006349639D}" type="presParOf" srcId="{E375E1BF-9429-4FDD-910F-454A37FFBCD4}" destId="{A6D82B70-129E-4EC7-A7F2-FFF0BFA6C26F}" srcOrd="4" destOrd="0" presId="urn:microsoft.com/office/officeart/2005/8/layout/vList2"/>
    <dgm:cxn modelId="{93F15E9A-CCDF-4844-B9F1-0BE9875C6D03}" type="presParOf" srcId="{E375E1BF-9429-4FDD-910F-454A37FFBCD4}" destId="{3BD1185F-FD98-4F32-96C3-E4E8051A4B33}" srcOrd="5" destOrd="0" presId="urn:microsoft.com/office/officeart/2005/8/layout/vList2"/>
    <dgm:cxn modelId="{F54E4A17-DBC9-47EB-9C5A-8CC9C5C2B6B4}" type="presParOf" srcId="{E375E1BF-9429-4FDD-910F-454A37FFBCD4}" destId="{14111EC7-27CE-472D-B77A-F7DD5CA73D21}" srcOrd="6" destOrd="0" presId="urn:microsoft.com/office/officeart/2005/8/layout/vList2"/>
    <dgm:cxn modelId="{C1BF82F6-62CA-4AA3-9E6D-CA5C5805CF81}" type="presParOf" srcId="{E375E1BF-9429-4FDD-910F-454A37FFBCD4}" destId="{47D8BB1A-C61F-48C5-BCCE-24C2BBE45C2F}" srcOrd="7" destOrd="0" presId="urn:microsoft.com/office/officeart/2005/8/layout/vList2"/>
    <dgm:cxn modelId="{BF29D5DC-1D6E-4585-95D1-E4017858D885}" type="presParOf" srcId="{E375E1BF-9429-4FDD-910F-454A37FFBCD4}" destId="{8D97F8FE-3172-4691-A17E-9735D782B7A4}" srcOrd="8" destOrd="0" presId="urn:microsoft.com/office/officeart/2005/8/layout/vList2"/>
    <dgm:cxn modelId="{3ABF36CB-4E13-4943-BF10-0BF0BD9E72E0}" type="presParOf" srcId="{E375E1BF-9429-4FDD-910F-454A37FFBCD4}" destId="{9B01B868-E4DE-4AE0-B88F-973B979DD92F}" srcOrd="9" destOrd="0" presId="urn:microsoft.com/office/officeart/2005/8/layout/vList2"/>
    <dgm:cxn modelId="{B2E6FE20-B57F-4C43-97C0-6A007B838741}" type="presParOf" srcId="{E375E1BF-9429-4FDD-910F-454A37FFBCD4}" destId="{2BEC6DC0-D624-4102-BB5C-E50493F8B3E0}" srcOrd="10" destOrd="0" presId="urn:microsoft.com/office/officeart/2005/8/layout/vList2"/>
    <dgm:cxn modelId="{19C61F63-E3CE-4DA9-BC83-59A65916A56D}" type="presParOf" srcId="{E375E1BF-9429-4FDD-910F-454A37FFBCD4}" destId="{4F469CDC-2720-464B-AB32-5D05669CA214}" srcOrd="11" destOrd="0" presId="urn:microsoft.com/office/officeart/2005/8/layout/vList2"/>
    <dgm:cxn modelId="{EB23AA09-964D-4CA6-AB78-A56B3BA9DCD1}" type="presParOf" srcId="{E375E1BF-9429-4FDD-910F-454A37FFBCD4}" destId="{C3B19C07-A38A-4D47-8D10-B1D6A9B6BE2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44916C-845A-49FF-8F91-1BA2E8DF2F4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08483F2-1A4F-4196-BBAD-40F3B1082BF5}">
      <dgm:prSet/>
      <dgm:spPr/>
      <dgm:t>
        <a:bodyPr/>
        <a:lstStyle/>
        <a:p>
          <a:r>
            <a:rPr lang="en-US" b="1"/>
            <a:t>Synonym Replacement </a:t>
          </a:r>
          <a:r>
            <a:rPr lang="en-US"/>
            <a:t>(SR): Randomly choose n words from the sentence that are not stop words. Replace each of these words with one of its synonyms chosen at random. -&gt; from </a:t>
          </a:r>
          <a:r>
            <a:rPr lang="en-US" b="1"/>
            <a:t>WordNet</a:t>
          </a:r>
          <a:endParaRPr lang="en-US"/>
        </a:p>
      </dgm:t>
    </dgm:pt>
    <dgm:pt modelId="{731180B7-C1FB-4A18-8F7E-C27D3ACAD9EC}" type="parTrans" cxnId="{76BE453B-EE7D-4559-83DB-8FA5ADEFE28B}">
      <dgm:prSet/>
      <dgm:spPr/>
      <dgm:t>
        <a:bodyPr/>
        <a:lstStyle/>
        <a:p>
          <a:endParaRPr lang="en-US"/>
        </a:p>
      </dgm:t>
    </dgm:pt>
    <dgm:pt modelId="{63A30FBF-B522-4BFC-8B90-BC6D7034E282}" type="sibTrans" cxnId="{76BE453B-EE7D-4559-83DB-8FA5ADEFE28B}">
      <dgm:prSet/>
      <dgm:spPr/>
      <dgm:t>
        <a:bodyPr/>
        <a:lstStyle/>
        <a:p>
          <a:endParaRPr lang="en-US"/>
        </a:p>
      </dgm:t>
    </dgm:pt>
    <dgm:pt modelId="{B0354BAC-E9EE-479D-B887-6D717FA6D54C}">
      <dgm:prSet/>
      <dgm:spPr/>
      <dgm:t>
        <a:bodyPr/>
        <a:lstStyle/>
        <a:p>
          <a:r>
            <a:rPr lang="en-US" b="1"/>
            <a:t>Random Insertion</a:t>
          </a:r>
          <a:r>
            <a:rPr lang="en-US"/>
            <a:t> (RI): Find a random synonym of a random word in the sentence that is not a stop word. Insert that synonym into a random position in the sentence. Do this n times. -&gt; from </a:t>
          </a:r>
          <a:r>
            <a:rPr lang="en-US" b="1"/>
            <a:t>WordNet</a:t>
          </a:r>
          <a:endParaRPr lang="en-US"/>
        </a:p>
      </dgm:t>
    </dgm:pt>
    <dgm:pt modelId="{5553910C-B7FB-482D-833B-EFB8A6B24C7B}" type="parTrans" cxnId="{0BFF3A7E-6268-4B7B-9117-0DEA6D587577}">
      <dgm:prSet/>
      <dgm:spPr/>
      <dgm:t>
        <a:bodyPr/>
        <a:lstStyle/>
        <a:p>
          <a:endParaRPr lang="en-US"/>
        </a:p>
      </dgm:t>
    </dgm:pt>
    <dgm:pt modelId="{555C943C-ABFD-461C-917E-D05C6EF6A894}" type="sibTrans" cxnId="{0BFF3A7E-6268-4B7B-9117-0DEA6D587577}">
      <dgm:prSet/>
      <dgm:spPr/>
      <dgm:t>
        <a:bodyPr/>
        <a:lstStyle/>
        <a:p>
          <a:endParaRPr lang="en-US"/>
        </a:p>
      </dgm:t>
    </dgm:pt>
    <dgm:pt modelId="{57E2D32B-5A1F-4004-ADED-75F29BA7E325}">
      <dgm:prSet/>
      <dgm:spPr/>
      <dgm:t>
        <a:bodyPr/>
        <a:lstStyle/>
        <a:p>
          <a:r>
            <a:rPr lang="en-US" b="1"/>
            <a:t>Random Swap</a:t>
          </a:r>
          <a:r>
            <a:rPr lang="en-US"/>
            <a:t> (RS): Randomly choose two words in the sentence and swap their positions. Do this n times.</a:t>
          </a:r>
        </a:p>
      </dgm:t>
    </dgm:pt>
    <dgm:pt modelId="{AD14423D-36F9-4DEC-824E-52606DFF6481}" type="parTrans" cxnId="{ECAD09FB-16B4-4D82-9DF1-09AC939B2578}">
      <dgm:prSet/>
      <dgm:spPr/>
      <dgm:t>
        <a:bodyPr/>
        <a:lstStyle/>
        <a:p>
          <a:endParaRPr lang="en-US"/>
        </a:p>
      </dgm:t>
    </dgm:pt>
    <dgm:pt modelId="{BD8EEBE2-1AE0-412D-9E5C-D949575A6008}" type="sibTrans" cxnId="{ECAD09FB-16B4-4D82-9DF1-09AC939B2578}">
      <dgm:prSet/>
      <dgm:spPr/>
      <dgm:t>
        <a:bodyPr/>
        <a:lstStyle/>
        <a:p>
          <a:endParaRPr lang="en-US"/>
        </a:p>
      </dgm:t>
    </dgm:pt>
    <dgm:pt modelId="{2FF44576-7E2F-43F1-B1FD-E7B73AC53A77}">
      <dgm:prSet/>
      <dgm:spPr/>
      <dgm:t>
        <a:bodyPr/>
        <a:lstStyle/>
        <a:p>
          <a:r>
            <a:rPr lang="en-US" b="1"/>
            <a:t>Random Deletion</a:t>
          </a:r>
          <a:r>
            <a:rPr lang="en-US"/>
            <a:t> (RD): Randomly remove each word in the sentence with probability p.</a:t>
          </a:r>
        </a:p>
      </dgm:t>
    </dgm:pt>
    <dgm:pt modelId="{CCBDEF9A-9854-4D9F-A84F-0E7104A02EA1}" type="parTrans" cxnId="{B7151EB4-A2F9-4899-BDA8-B0D2D94C9206}">
      <dgm:prSet/>
      <dgm:spPr/>
      <dgm:t>
        <a:bodyPr/>
        <a:lstStyle/>
        <a:p>
          <a:endParaRPr lang="en-US"/>
        </a:p>
      </dgm:t>
    </dgm:pt>
    <dgm:pt modelId="{30CA4561-DFE0-495E-BC4D-6E17C26FCFD5}" type="sibTrans" cxnId="{B7151EB4-A2F9-4899-BDA8-B0D2D94C9206}">
      <dgm:prSet/>
      <dgm:spPr/>
      <dgm:t>
        <a:bodyPr/>
        <a:lstStyle/>
        <a:p>
          <a:endParaRPr lang="en-US"/>
        </a:p>
      </dgm:t>
    </dgm:pt>
    <dgm:pt modelId="{DC27FF1F-3C9E-415D-ADE6-E2ADE40061CA}" type="pres">
      <dgm:prSet presAssocID="{0044916C-845A-49FF-8F91-1BA2E8DF2F42}" presName="linear" presStyleCnt="0">
        <dgm:presLayoutVars>
          <dgm:animLvl val="lvl"/>
          <dgm:resizeHandles val="exact"/>
        </dgm:presLayoutVars>
      </dgm:prSet>
      <dgm:spPr/>
    </dgm:pt>
    <dgm:pt modelId="{B7F82120-A375-4516-9E20-9884AD7012DD}" type="pres">
      <dgm:prSet presAssocID="{708483F2-1A4F-4196-BBAD-40F3B1082BF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509FEFC-14E9-4B16-9509-297AB00094D1}" type="pres">
      <dgm:prSet presAssocID="{63A30FBF-B522-4BFC-8B90-BC6D7034E282}" presName="spacer" presStyleCnt="0"/>
      <dgm:spPr/>
    </dgm:pt>
    <dgm:pt modelId="{F807CEF4-3F52-4520-B29B-C5CB3596B79D}" type="pres">
      <dgm:prSet presAssocID="{B0354BAC-E9EE-479D-B887-6D717FA6D5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6A9FFA-F881-4E72-BA90-63732A794F48}" type="pres">
      <dgm:prSet presAssocID="{555C943C-ABFD-461C-917E-D05C6EF6A894}" presName="spacer" presStyleCnt="0"/>
      <dgm:spPr/>
    </dgm:pt>
    <dgm:pt modelId="{02C56249-494E-40FC-92A2-6C59545D1A13}" type="pres">
      <dgm:prSet presAssocID="{57E2D32B-5A1F-4004-ADED-75F29BA7E32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432B24E-79E7-4D00-A808-D0471FA7C111}" type="pres">
      <dgm:prSet presAssocID="{BD8EEBE2-1AE0-412D-9E5C-D949575A6008}" presName="spacer" presStyleCnt="0"/>
      <dgm:spPr/>
    </dgm:pt>
    <dgm:pt modelId="{1DB49766-7333-485E-A0C2-BEDEAD20236C}" type="pres">
      <dgm:prSet presAssocID="{2FF44576-7E2F-43F1-B1FD-E7B73AC53A7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6BE453B-EE7D-4559-83DB-8FA5ADEFE28B}" srcId="{0044916C-845A-49FF-8F91-1BA2E8DF2F42}" destId="{708483F2-1A4F-4196-BBAD-40F3B1082BF5}" srcOrd="0" destOrd="0" parTransId="{731180B7-C1FB-4A18-8F7E-C27D3ACAD9EC}" sibTransId="{63A30FBF-B522-4BFC-8B90-BC6D7034E282}"/>
    <dgm:cxn modelId="{91736B3D-80C9-41E1-B069-FCE901A4F232}" type="presOf" srcId="{2FF44576-7E2F-43F1-B1FD-E7B73AC53A77}" destId="{1DB49766-7333-485E-A0C2-BEDEAD20236C}" srcOrd="0" destOrd="0" presId="urn:microsoft.com/office/officeart/2005/8/layout/vList2"/>
    <dgm:cxn modelId="{72564479-E5F9-40DC-98B6-40AEEE17011A}" type="presOf" srcId="{0044916C-845A-49FF-8F91-1BA2E8DF2F42}" destId="{DC27FF1F-3C9E-415D-ADE6-E2ADE40061CA}" srcOrd="0" destOrd="0" presId="urn:microsoft.com/office/officeart/2005/8/layout/vList2"/>
    <dgm:cxn modelId="{0BFF3A7E-6268-4B7B-9117-0DEA6D587577}" srcId="{0044916C-845A-49FF-8F91-1BA2E8DF2F42}" destId="{B0354BAC-E9EE-479D-B887-6D717FA6D54C}" srcOrd="1" destOrd="0" parTransId="{5553910C-B7FB-482D-833B-EFB8A6B24C7B}" sibTransId="{555C943C-ABFD-461C-917E-D05C6EF6A894}"/>
    <dgm:cxn modelId="{9F7F1BA2-02BF-4F19-97D1-F7010BDB7815}" type="presOf" srcId="{57E2D32B-5A1F-4004-ADED-75F29BA7E325}" destId="{02C56249-494E-40FC-92A2-6C59545D1A13}" srcOrd="0" destOrd="0" presId="urn:microsoft.com/office/officeart/2005/8/layout/vList2"/>
    <dgm:cxn modelId="{B7151EB4-A2F9-4899-BDA8-B0D2D94C9206}" srcId="{0044916C-845A-49FF-8F91-1BA2E8DF2F42}" destId="{2FF44576-7E2F-43F1-B1FD-E7B73AC53A77}" srcOrd="3" destOrd="0" parTransId="{CCBDEF9A-9854-4D9F-A84F-0E7104A02EA1}" sibTransId="{30CA4561-DFE0-495E-BC4D-6E17C26FCFD5}"/>
    <dgm:cxn modelId="{C44294E9-D6C0-45F0-A2A9-D4225A109A7D}" type="presOf" srcId="{708483F2-1A4F-4196-BBAD-40F3B1082BF5}" destId="{B7F82120-A375-4516-9E20-9884AD7012DD}" srcOrd="0" destOrd="0" presId="urn:microsoft.com/office/officeart/2005/8/layout/vList2"/>
    <dgm:cxn modelId="{234150EF-3389-42F4-898C-20DE8045999B}" type="presOf" srcId="{B0354BAC-E9EE-479D-B887-6D717FA6D54C}" destId="{F807CEF4-3F52-4520-B29B-C5CB3596B79D}" srcOrd="0" destOrd="0" presId="urn:microsoft.com/office/officeart/2005/8/layout/vList2"/>
    <dgm:cxn modelId="{ECAD09FB-16B4-4D82-9DF1-09AC939B2578}" srcId="{0044916C-845A-49FF-8F91-1BA2E8DF2F42}" destId="{57E2D32B-5A1F-4004-ADED-75F29BA7E325}" srcOrd="2" destOrd="0" parTransId="{AD14423D-36F9-4DEC-824E-52606DFF6481}" sibTransId="{BD8EEBE2-1AE0-412D-9E5C-D949575A6008}"/>
    <dgm:cxn modelId="{0B00D74B-9AA8-4F78-8B12-4FE00B5BA991}" type="presParOf" srcId="{DC27FF1F-3C9E-415D-ADE6-E2ADE40061CA}" destId="{B7F82120-A375-4516-9E20-9884AD7012DD}" srcOrd="0" destOrd="0" presId="urn:microsoft.com/office/officeart/2005/8/layout/vList2"/>
    <dgm:cxn modelId="{DC459BDD-2BAA-4DCE-82CF-BA374D01B9A3}" type="presParOf" srcId="{DC27FF1F-3C9E-415D-ADE6-E2ADE40061CA}" destId="{A509FEFC-14E9-4B16-9509-297AB00094D1}" srcOrd="1" destOrd="0" presId="urn:microsoft.com/office/officeart/2005/8/layout/vList2"/>
    <dgm:cxn modelId="{D1B69921-9E96-478E-A6F6-9A448449D64B}" type="presParOf" srcId="{DC27FF1F-3C9E-415D-ADE6-E2ADE40061CA}" destId="{F807CEF4-3F52-4520-B29B-C5CB3596B79D}" srcOrd="2" destOrd="0" presId="urn:microsoft.com/office/officeart/2005/8/layout/vList2"/>
    <dgm:cxn modelId="{98076BA4-3398-419C-8DD7-7A17B39DABA6}" type="presParOf" srcId="{DC27FF1F-3C9E-415D-ADE6-E2ADE40061CA}" destId="{026A9FFA-F881-4E72-BA90-63732A794F48}" srcOrd="3" destOrd="0" presId="urn:microsoft.com/office/officeart/2005/8/layout/vList2"/>
    <dgm:cxn modelId="{82DDFF40-D260-4B6D-BA8A-F9EEAD69D6BF}" type="presParOf" srcId="{DC27FF1F-3C9E-415D-ADE6-E2ADE40061CA}" destId="{02C56249-494E-40FC-92A2-6C59545D1A13}" srcOrd="4" destOrd="0" presId="urn:microsoft.com/office/officeart/2005/8/layout/vList2"/>
    <dgm:cxn modelId="{EB1352FB-7478-4429-A209-6988AD1EFFCC}" type="presParOf" srcId="{DC27FF1F-3C9E-415D-ADE6-E2ADE40061CA}" destId="{7432B24E-79E7-4D00-A808-D0471FA7C111}" srcOrd="5" destOrd="0" presId="urn:microsoft.com/office/officeart/2005/8/layout/vList2"/>
    <dgm:cxn modelId="{961CFE06-0D1D-47A2-A6EB-A90637DD758C}" type="presParOf" srcId="{DC27FF1F-3C9E-415D-ADE6-E2ADE40061CA}" destId="{1DB49766-7333-485E-A0C2-BEDEAD2023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86741C-F513-4F42-A396-38CB8E85439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D5EB727-98CF-4DD8-8BD1-771622AD87B2}">
      <dgm:prSet/>
      <dgm:spPr/>
      <dgm:t>
        <a:bodyPr/>
        <a:lstStyle/>
        <a:p>
          <a:r>
            <a:rPr lang="en-US" b="1"/>
            <a:t>precision    recall  f1-score   support</a:t>
          </a:r>
          <a:endParaRPr lang="en-US"/>
        </a:p>
      </dgm:t>
    </dgm:pt>
    <dgm:pt modelId="{82BEAC47-E654-4A88-AA0F-C55503B1D05B}" type="parTrans" cxnId="{0743A777-AED8-4232-B683-3C894598020E}">
      <dgm:prSet/>
      <dgm:spPr/>
      <dgm:t>
        <a:bodyPr/>
        <a:lstStyle/>
        <a:p>
          <a:endParaRPr lang="en-US"/>
        </a:p>
      </dgm:t>
    </dgm:pt>
    <dgm:pt modelId="{50F0E26A-615A-4003-8B00-A34256ED4431}" type="sibTrans" cxnId="{0743A777-AED8-4232-B683-3C894598020E}">
      <dgm:prSet/>
      <dgm:spPr/>
      <dgm:t>
        <a:bodyPr/>
        <a:lstStyle/>
        <a:p>
          <a:endParaRPr lang="en-US"/>
        </a:p>
      </dgm:t>
    </dgm:pt>
    <dgm:pt modelId="{27C3F222-1302-4644-B49B-98484654DD43}">
      <dgm:prSet/>
      <dgm:spPr/>
      <dgm:t>
        <a:bodyPr/>
        <a:lstStyle/>
        <a:p>
          <a:r>
            <a:rPr lang="en-US"/>
            <a:t>0       0.90      0.91      0.90      1826</a:t>
          </a:r>
        </a:p>
      </dgm:t>
    </dgm:pt>
    <dgm:pt modelId="{98238FB9-3C62-4A04-A3D2-04F76376B1B5}" type="parTrans" cxnId="{965208E7-6B7A-4112-A34C-6704716AAD6E}">
      <dgm:prSet/>
      <dgm:spPr/>
      <dgm:t>
        <a:bodyPr/>
        <a:lstStyle/>
        <a:p>
          <a:endParaRPr lang="en-US"/>
        </a:p>
      </dgm:t>
    </dgm:pt>
    <dgm:pt modelId="{59043820-8881-4F44-BE4F-5405E15002A4}" type="sibTrans" cxnId="{965208E7-6B7A-4112-A34C-6704716AAD6E}">
      <dgm:prSet/>
      <dgm:spPr/>
      <dgm:t>
        <a:bodyPr/>
        <a:lstStyle/>
        <a:p>
          <a:endParaRPr lang="en-US"/>
        </a:p>
      </dgm:t>
    </dgm:pt>
    <dgm:pt modelId="{27034C57-A43C-4106-A05B-32DEF0D01330}">
      <dgm:prSet/>
      <dgm:spPr/>
      <dgm:t>
        <a:bodyPr/>
        <a:lstStyle/>
        <a:p>
          <a:r>
            <a:rPr lang="en-US"/>
            <a:t>1       0.70      0.67      0.69       611</a:t>
          </a:r>
        </a:p>
      </dgm:t>
    </dgm:pt>
    <dgm:pt modelId="{96723E32-BEC3-4544-AB28-D8C085DD5517}" type="parTrans" cxnId="{F02E5A37-4F59-4CA0-A8F2-83B8CF3C840D}">
      <dgm:prSet/>
      <dgm:spPr/>
      <dgm:t>
        <a:bodyPr/>
        <a:lstStyle/>
        <a:p>
          <a:endParaRPr lang="en-US"/>
        </a:p>
      </dgm:t>
    </dgm:pt>
    <dgm:pt modelId="{CFD7E80C-551B-4E24-A1F6-E3F1571047AF}" type="sibTrans" cxnId="{F02E5A37-4F59-4CA0-A8F2-83B8CF3C840D}">
      <dgm:prSet/>
      <dgm:spPr/>
      <dgm:t>
        <a:bodyPr/>
        <a:lstStyle/>
        <a:p>
          <a:endParaRPr lang="en-US"/>
        </a:p>
      </dgm:t>
    </dgm:pt>
    <dgm:pt modelId="{2123CCC5-A13F-44E4-8045-B42A7F47A06D}">
      <dgm:prSet/>
      <dgm:spPr/>
      <dgm:t>
        <a:bodyPr/>
        <a:lstStyle/>
        <a:p>
          <a:r>
            <a:rPr lang="en-US"/>
            <a:t>2       0.79      0.78      0.78       491</a:t>
          </a:r>
        </a:p>
      </dgm:t>
    </dgm:pt>
    <dgm:pt modelId="{5586D530-B10D-4799-928B-32E54C1150FD}" type="parTrans" cxnId="{B39A68C7-997B-4C1C-9924-5CBABA58E379}">
      <dgm:prSet/>
      <dgm:spPr/>
      <dgm:t>
        <a:bodyPr/>
        <a:lstStyle/>
        <a:p>
          <a:endParaRPr lang="en-US"/>
        </a:p>
      </dgm:t>
    </dgm:pt>
    <dgm:pt modelId="{B99BB498-7F6A-49A2-9135-D67AA375AC3D}" type="sibTrans" cxnId="{B39A68C7-997B-4C1C-9924-5CBABA58E379}">
      <dgm:prSet/>
      <dgm:spPr/>
      <dgm:t>
        <a:bodyPr/>
        <a:lstStyle/>
        <a:p>
          <a:endParaRPr lang="en-US"/>
        </a:p>
      </dgm:t>
    </dgm:pt>
    <dgm:pt modelId="{8481560B-5331-46AC-83F7-A5C9C7995D8D}">
      <dgm:prSet/>
      <dgm:spPr/>
      <dgm:t>
        <a:bodyPr/>
        <a:lstStyle/>
        <a:p>
          <a:r>
            <a:rPr lang="en-US" b="1"/>
            <a:t>accuracy</a:t>
          </a:r>
          <a:r>
            <a:rPr lang="en-US"/>
            <a:t>                           0.89      2928</a:t>
          </a:r>
        </a:p>
      </dgm:t>
    </dgm:pt>
    <dgm:pt modelId="{117FDABF-F156-435E-AA51-5B8A551E4EDE}" type="parTrans" cxnId="{8A9B5812-7534-4BD8-B609-32F8F299D473}">
      <dgm:prSet/>
      <dgm:spPr/>
      <dgm:t>
        <a:bodyPr/>
        <a:lstStyle/>
        <a:p>
          <a:endParaRPr lang="en-US"/>
        </a:p>
      </dgm:t>
    </dgm:pt>
    <dgm:pt modelId="{E613F519-9D7E-4806-B760-8C8011E433FA}" type="sibTrans" cxnId="{8A9B5812-7534-4BD8-B609-32F8F299D473}">
      <dgm:prSet/>
      <dgm:spPr/>
      <dgm:t>
        <a:bodyPr/>
        <a:lstStyle/>
        <a:p>
          <a:endParaRPr lang="en-US"/>
        </a:p>
      </dgm:t>
    </dgm:pt>
    <dgm:pt modelId="{91EA14D7-D869-40CE-B6DA-8A17AF19AECE}">
      <dgm:prSet/>
      <dgm:spPr/>
      <dgm:t>
        <a:bodyPr/>
        <a:lstStyle/>
        <a:p>
          <a:r>
            <a:rPr lang="en-US" b="1"/>
            <a:t>macro avg</a:t>
          </a:r>
          <a:r>
            <a:rPr lang="en-US"/>
            <a:t>       0.85      0.82      0.84      2928</a:t>
          </a:r>
        </a:p>
      </dgm:t>
    </dgm:pt>
    <dgm:pt modelId="{F51E1EC9-082F-4024-996C-5A90C1F7DE51}" type="parTrans" cxnId="{907C8ADF-858D-4927-8EA7-FA8A13753DAD}">
      <dgm:prSet/>
      <dgm:spPr/>
      <dgm:t>
        <a:bodyPr/>
        <a:lstStyle/>
        <a:p>
          <a:endParaRPr lang="en-US"/>
        </a:p>
      </dgm:t>
    </dgm:pt>
    <dgm:pt modelId="{18B94054-98F7-4918-8CA8-B45B0549F601}" type="sibTrans" cxnId="{907C8ADF-858D-4927-8EA7-FA8A13753DAD}">
      <dgm:prSet/>
      <dgm:spPr/>
      <dgm:t>
        <a:bodyPr/>
        <a:lstStyle/>
        <a:p>
          <a:endParaRPr lang="en-US"/>
        </a:p>
      </dgm:t>
    </dgm:pt>
    <dgm:pt modelId="{B9E4AE87-4E5F-4563-9A54-CC39E911E849}">
      <dgm:prSet/>
      <dgm:spPr/>
      <dgm:t>
        <a:bodyPr/>
        <a:lstStyle/>
        <a:p>
          <a:r>
            <a:rPr lang="en-US" b="1"/>
            <a:t>weighted avg</a:t>
          </a:r>
          <a:r>
            <a:rPr lang="en-US"/>
            <a:t>       0.86      0.85      0.84      2928</a:t>
          </a:r>
        </a:p>
      </dgm:t>
    </dgm:pt>
    <dgm:pt modelId="{34333075-5596-4C20-9C2E-54EE1210A566}" type="parTrans" cxnId="{8F48594F-2C48-45AF-9947-1474AF6C9D5B}">
      <dgm:prSet/>
      <dgm:spPr/>
      <dgm:t>
        <a:bodyPr/>
        <a:lstStyle/>
        <a:p>
          <a:endParaRPr lang="en-US"/>
        </a:p>
      </dgm:t>
    </dgm:pt>
    <dgm:pt modelId="{271266C4-7F5B-4E5A-9626-3506D9445276}" type="sibTrans" cxnId="{8F48594F-2C48-45AF-9947-1474AF6C9D5B}">
      <dgm:prSet/>
      <dgm:spPr/>
      <dgm:t>
        <a:bodyPr/>
        <a:lstStyle/>
        <a:p>
          <a:endParaRPr lang="en-US"/>
        </a:p>
      </dgm:t>
    </dgm:pt>
    <dgm:pt modelId="{F3387EA4-81F5-4A7F-8219-C43FB0F70C8A}" type="pres">
      <dgm:prSet presAssocID="{E486741C-F513-4F42-A396-38CB8E854395}" presName="linear" presStyleCnt="0">
        <dgm:presLayoutVars>
          <dgm:animLvl val="lvl"/>
          <dgm:resizeHandles val="exact"/>
        </dgm:presLayoutVars>
      </dgm:prSet>
      <dgm:spPr/>
    </dgm:pt>
    <dgm:pt modelId="{48984A17-391E-4F34-A79A-F9E5FE01E73F}" type="pres">
      <dgm:prSet presAssocID="{5D5EB727-98CF-4DD8-8BD1-771622AD87B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C476147-0CE4-4962-86DD-020047B20D56}" type="pres">
      <dgm:prSet presAssocID="{50F0E26A-615A-4003-8B00-A34256ED4431}" presName="spacer" presStyleCnt="0"/>
      <dgm:spPr/>
    </dgm:pt>
    <dgm:pt modelId="{04217216-1AEB-4531-93C8-7F927AF60890}" type="pres">
      <dgm:prSet presAssocID="{27C3F222-1302-4644-B49B-98484654DD4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D0E0E1C-74E4-4217-B3FD-3173D130C12F}" type="pres">
      <dgm:prSet presAssocID="{59043820-8881-4F44-BE4F-5405E15002A4}" presName="spacer" presStyleCnt="0"/>
      <dgm:spPr/>
    </dgm:pt>
    <dgm:pt modelId="{A82A5FDC-B4C5-4735-A243-61E94BB9C6FC}" type="pres">
      <dgm:prSet presAssocID="{27034C57-A43C-4106-A05B-32DEF0D0133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6080380-5876-4D42-A2EC-0C77C86B727E}" type="pres">
      <dgm:prSet presAssocID="{CFD7E80C-551B-4E24-A1F6-E3F1571047AF}" presName="spacer" presStyleCnt="0"/>
      <dgm:spPr/>
    </dgm:pt>
    <dgm:pt modelId="{A7496A32-3021-46C9-B590-FD859320A182}" type="pres">
      <dgm:prSet presAssocID="{2123CCC5-A13F-44E4-8045-B42A7F47A06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8E519ED-3CAA-4A05-A339-C69443A305AF}" type="pres">
      <dgm:prSet presAssocID="{B99BB498-7F6A-49A2-9135-D67AA375AC3D}" presName="spacer" presStyleCnt="0"/>
      <dgm:spPr/>
    </dgm:pt>
    <dgm:pt modelId="{683390DF-7F28-4E48-9FCD-A3D043AF194A}" type="pres">
      <dgm:prSet presAssocID="{8481560B-5331-46AC-83F7-A5C9C7995D8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1EFE46F-888C-4A6B-A3FA-49A6508CD4C9}" type="pres">
      <dgm:prSet presAssocID="{E613F519-9D7E-4806-B760-8C8011E433FA}" presName="spacer" presStyleCnt="0"/>
      <dgm:spPr/>
    </dgm:pt>
    <dgm:pt modelId="{8CD99ABD-AEA8-45A7-99E0-63BFCAB73DC5}" type="pres">
      <dgm:prSet presAssocID="{91EA14D7-D869-40CE-B6DA-8A17AF19AEC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D747F49-A0C7-4D5D-8966-EAFA8DB7001F}" type="pres">
      <dgm:prSet presAssocID="{18B94054-98F7-4918-8CA8-B45B0549F601}" presName="spacer" presStyleCnt="0"/>
      <dgm:spPr/>
    </dgm:pt>
    <dgm:pt modelId="{4CF71D7E-E74E-4C08-8FE3-8AD6B4FA3AFD}" type="pres">
      <dgm:prSet presAssocID="{B9E4AE87-4E5F-4563-9A54-CC39E911E84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A9B5812-7534-4BD8-B609-32F8F299D473}" srcId="{E486741C-F513-4F42-A396-38CB8E854395}" destId="{8481560B-5331-46AC-83F7-A5C9C7995D8D}" srcOrd="4" destOrd="0" parTransId="{117FDABF-F156-435E-AA51-5B8A551E4EDE}" sibTransId="{E613F519-9D7E-4806-B760-8C8011E433FA}"/>
    <dgm:cxn modelId="{751E5418-6A50-4ADA-8A4C-3FC0F3F7221E}" type="presOf" srcId="{2123CCC5-A13F-44E4-8045-B42A7F47A06D}" destId="{A7496A32-3021-46C9-B590-FD859320A182}" srcOrd="0" destOrd="0" presId="urn:microsoft.com/office/officeart/2005/8/layout/vList2"/>
    <dgm:cxn modelId="{6947D92A-AD2D-46FF-B549-9F0DF8FFEFD2}" type="presOf" srcId="{27034C57-A43C-4106-A05B-32DEF0D01330}" destId="{A82A5FDC-B4C5-4735-A243-61E94BB9C6FC}" srcOrd="0" destOrd="0" presId="urn:microsoft.com/office/officeart/2005/8/layout/vList2"/>
    <dgm:cxn modelId="{F02E5A37-4F59-4CA0-A8F2-83B8CF3C840D}" srcId="{E486741C-F513-4F42-A396-38CB8E854395}" destId="{27034C57-A43C-4106-A05B-32DEF0D01330}" srcOrd="2" destOrd="0" parTransId="{96723E32-BEC3-4544-AB28-D8C085DD5517}" sibTransId="{CFD7E80C-551B-4E24-A1F6-E3F1571047AF}"/>
    <dgm:cxn modelId="{1C11F161-91C1-4C53-9122-B81D144BC98E}" type="presOf" srcId="{B9E4AE87-4E5F-4563-9A54-CC39E911E849}" destId="{4CF71D7E-E74E-4C08-8FE3-8AD6B4FA3AFD}" srcOrd="0" destOrd="0" presId="urn:microsoft.com/office/officeart/2005/8/layout/vList2"/>
    <dgm:cxn modelId="{5D934D6F-E5A3-43F1-A015-5650E394E69A}" type="presOf" srcId="{E486741C-F513-4F42-A396-38CB8E854395}" destId="{F3387EA4-81F5-4A7F-8219-C43FB0F70C8A}" srcOrd="0" destOrd="0" presId="urn:microsoft.com/office/officeart/2005/8/layout/vList2"/>
    <dgm:cxn modelId="{8F48594F-2C48-45AF-9947-1474AF6C9D5B}" srcId="{E486741C-F513-4F42-A396-38CB8E854395}" destId="{B9E4AE87-4E5F-4563-9A54-CC39E911E849}" srcOrd="6" destOrd="0" parTransId="{34333075-5596-4C20-9C2E-54EE1210A566}" sibTransId="{271266C4-7F5B-4E5A-9626-3506D9445276}"/>
    <dgm:cxn modelId="{76CCFD4F-E161-49A3-95EC-D33BE731F255}" type="presOf" srcId="{91EA14D7-D869-40CE-B6DA-8A17AF19AECE}" destId="{8CD99ABD-AEA8-45A7-99E0-63BFCAB73DC5}" srcOrd="0" destOrd="0" presId="urn:microsoft.com/office/officeart/2005/8/layout/vList2"/>
    <dgm:cxn modelId="{0743A777-AED8-4232-B683-3C894598020E}" srcId="{E486741C-F513-4F42-A396-38CB8E854395}" destId="{5D5EB727-98CF-4DD8-8BD1-771622AD87B2}" srcOrd="0" destOrd="0" parTransId="{82BEAC47-E654-4A88-AA0F-C55503B1D05B}" sibTransId="{50F0E26A-615A-4003-8B00-A34256ED4431}"/>
    <dgm:cxn modelId="{7945F6AB-2147-47FF-BDDD-EB6FF2D18787}" type="presOf" srcId="{5D5EB727-98CF-4DD8-8BD1-771622AD87B2}" destId="{48984A17-391E-4F34-A79A-F9E5FE01E73F}" srcOrd="0" destOrd="0" presId="urn:microsoft.com/office/officeart/2005/8/layout/vList2"/>
    <dgm:cxn modelId="{595148B0-531D-435F-B824-DB20772C6DDA}" type="presOf" srcId="{27C3F222-1302-4644-B49B-98484654DD43}" destId="{04217216-1AEB-4531-93C8-7F927AF60890}" srcOrd="0" destOrd="0" presId="urn:microsoft.com/office/officeart/2005/8/layout/vList2"/>
    <dgm:cxn modelId="{349A40B3-BC3A-402A-B600-A966C0EEC46F}" type="presOf" srcId="{8481560B-5331-46AC-83F7-A5C9C7995D8D}" destId="{683390DF-7F28-4E48-9FCD-A3D043AF194A}" srcOrd="0" destOrd="0" presId="urn:microsoft.com/office/officeart/2005/8/layout/vList2"/>
    <dgm:cxn modelId="{B39A68C7-997B-4C1C-9924-5CBABA58E379}" srcId="{E486741C-F513-4F42-A396-38CB8E854395}" destId="{2123CCC5-A13F-44E4-8045-B42A7F47A06D}" srcOrd="3" destOrd="0" parTransId="{5586D530-B10D-4799-928B-32E54C1150FD}" sibTransId="{B99BB498-7F6A-49A2-9135-D67AA375AC3D}"/>
    <dgm:cxn modelId="{907C8ADF-858D-4927-8EA7-FA8A13753DAD}" srcId="{E486741C-F513-4F42-A396-38CB8E854395}" destId="{91EA14D7-D869-40CE-B6DA-8A17AF19AECE}" srcOrd="5" destOrd="0" parTransId="{F51E1EC9-082F-4024-996C-5A90C1F7DE51}" sibTransId="{18B94054-98F7-4918-8CA8-B45B0549F601}"/>
    <dgm:cxn modelId="{965208E7-6B7A-4112-A34C-6704716AAD6E}" srcId="{E486741C-F513-4F42-A396-38CB8E854395}" destId="{27C3F222-1302-4644-B49B-98484654DD43}" srcOrd="1" destOrd="0" parTransId="{98238FB9-3C62-4A04-A3D2-04F76376B1B5}" sibTransId="{59043820-8881-4F44-BE4F-5405E15002A4}"/>
    <dgm:cxn modelId="{0C96D403-EE11-4B3F-9C34-E987F22DDCE7}" type="presParOf" srcId="{F3387EA4-81F5-4A7F-8219-C43FB0F70C8A}" destId="{48984A17-391E-4F34-A79A-F9E5FE01E73F}" srcOrd="0" destOrd="0" presId="urn:microsoft.com/office/officeart/2005/8/layout/vList2"/>
    <dgm:cxn modelId="{9DD040CA-4367-40A5-B87F-65AA5DCBD131}" type="presParOf" srcId="{F3387EA4-81F5-4A7F-8219-C43FB0F70C8A}" destId="{BC476147-0CE4-4962-86DD-020047B20D56}" srcOrd="1" destOrd="0" presId="urn:microsoft.com/office/officeart/2005/8/layout/vList2"/>
    <dgm:cxn modelId="{FDFA792C-2B4D-4C84-8CE2-F4326E9E6D43}" type="presParOf" srcId="{F3387EA4-81F5-4A7F-8219-C43FB0F70C8A}" destId="{04217216-1AEB-4531-93C8-7F927AF60890}" srcOrd="2" destOrd="0" presId="urn:microsoft.com/office/officeart/2005/8/layout/vList2"/>
    <dgm:cxn modelId="{3A5438F6-B686-4FFB-84CA-C2AD3E4E1ED7}" type="presParOf" srcId="{F3387EA4-81F5-4A7F-8219-C43FB0F70C8A}" destId="{6D0E0E1C-74E4-4217-B3FD-3173D130C12F}" srcOrd="3" destOrd="0" presId="urn:microsoft.com/office/officeart/2005/8/layout/vList2"/>
    <dgm:cxn modelId="{581A4A57-85CC-4FF3-AAF3-9D677F15FC66}" type="presParOf" srcId="{F3387EA4-81F5-4A7F-8219-C43FB0F70C8A}" destId="{A82A5FDC-B4C5-4735-A243-61E94BB9C6FC}" srcOrd="4" destOrd="0" presId="urn:microsoft.com/office/officeart/2005/8/layout/vList2"/>
    <dgm:cxn modelId="{44F0B0A2-E433-417B-934C-3DB5310ADFCE}" type="presParOf" srcId="{F3387EA4-81F5-4A7F-8219-C43FB0F70C8A}" destId="{26080380-5876-4D42-A2EC-0C77C86B727E}" srcOrd="5" destOrd="0" presId="urn:microsoft.com/office/officeart/2005/8/layout/vList2"/>
    <dgm:cxn modelId="{E22900CC-3D95-4FBB-AE85-D46BCC5D5915}" type="presParOf" srcId="{F3387EA4-81F5-4A7F-8219-C43FB0F70C8A}" destId="{A7496A32-3021-46C9-B590-FD859320A182}" srcOrd="6" destOrd="0" presId="urn:microsoft.com/office/officeart/2005/8/layout/vList2"/>
    <dgm:cxn modelId="{D7EDD766-3A56-4D79-AFC2-100D00144F06}" type="presParOf" srcId="{F3387EA4-81F5-4A7F-8219-C43FB0F70C8A}" destId="{A8E519ED-3CAA-4A05-A339-C69443A305AF}" srcOrd="7" destOrd="0" presId="urn:microsoft.com/office/officeart/2005/8/layout/vList2"/>
    <dgm:cxn modelId="{E35EF778-43DF-4A46-A2DA-66EB2F01E6A1}" type="presParOf" srcId="{F3387EA4-81F5-4A7F-8219-C43FB0F70C8A}" destId="{683390DF-7F28-4E48-9FCD-A3D043AF194A}" srcOrd="8" destOrd="0" presId="urn:microsoft.com/office/officeart/2005/8/layout/vList2"/>
    <dgm:cxn modelId="{A6E56C11-A598-4939-AE6F-780CFF7994A8}" type="presParOf" srcId="{F3387EA4-81F5-4A7F-8219-C43FB0F70C8A}" destId="{F1EFE46F-888C-4A6B-A3FA-49A6508CD4C9}" srcOrd="9" destOrd="0" presId="urn:microsoft.com/office/officeart/2005/8/layout/vList2"/>
    <dgm:cxn modelId="{F9152AFB-6B30-47B8-AC81-F57CF6784197}" type="presParOf" srcId="{F3387EA4-81F5-4A7F-8219-C43FB0F70C8A}" destId="{8CD99ABD-AEA8-45A7-99E0-63BFCAB73DC5}" srcOrd="10" destOrd="0" presId="urn:microsoft.com/office/officeart/2005/8/layout/vList2"/>
    <dgm:cxn modelId="{C48C5093-081D-4ADA-BD01-CB50B80F21F9}" type="presParOf" srcId="{F3387EA4-81F5-4A7F-8219-C43FB0F70C8A}" destId="{8D747F49-A0C7-4D5D-8966-EAFA8DB7001F}" srcOrd="11" destOrd="0" presId="urn:microsoft.com/office/officeart/2005/8/layout/vList2"/>
    <dgm:cxn modelId="{40E038F8-ADFB-44E4-9283-C4C568E43391}" type="presParOf" srcId="{F3387EA4-81F5-4A7F-8219-C43FB0F70C8A}" destId="{4CF71D7E-E74E-4C08-8FE3-8AD6B4FA3AF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F0211-B9F1-4DD5-B815-FFFBF1A442BB}">
      <dsp:nvSpPr>
        <dsp:cNvPr id="0" name=""/>
        <dsp:cNvSpPr/>
      </dsp:nvSpPr>
      <dsp:spPr>
        <a:xfrm>
          <a:off x="0" y="888119"/>
          <a:ext cx="6367912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precision    recall  f1-score   support</a:t>
          </a:r>
          <a:endParaRPr lang="en-US" sz="2500" kern="1200"/>
        </a:p>
      </dsp:txBody>
      <dsp:txXfrm>
        <a:off x="29271" y="917390"/>
        <a:ext cx="6309370" cy="541083"/>
      </dsp:txXfrm>
    </dsp:sp>
    <dsp:sp modelId="{17179742-620E-4CE4-B384-56CFBD85A2A4}">
      <dsp:nvSpPr>
        <dsp:cNvPr id="0" name=""/>
        <dsp:cNvSpPr/>
      </dsp:nvSpPr>
      <dsp:spPr>
        <a:xfrm>
          <a:off x="0" y="1559744"/>
          <a:ext cx="6367912" cy="599625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0       0.90      0.91      0.90      1826</a:t>
          </a:r>
        </a:p>
      </dsp:txBody>
      <dsp:txXfrm>
        <a:off x="29271" y="1589015"/>
        <a:ext cx="6309370" cy="541083"/>
      </dsp:txXfrm>
    </dsp:sp>
    <dsp:sp modelId="{A6D82B70-129E-4EC7-A7F2-FFF0BFA6C26F}">
      <dsp:nvSpPr>
        <dsp:cNvPr id="0" name=""/>
        <dsp:cNvSpPr/>
      </dsp:nvSpPr>
      <dsp:spPr>
        <a:xfrm>
          <a:off x="0" y="2231369"/>
          <a:ext cx="6367912" cy="59962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1       0.70      0.67      0.69       611</a:t>
          </a:r>
        </a:p>
      </dsp:txBody>
      <dsp:txXfrm>
        <a:off x="29271" y="2260640"/>
        <a:ext cx="6309370" cy="541083"/>
      </dsp:txXfrm>
    </dsp:sp>
    <dsp:sp modelId="{14111EC7-27CE-472D-B77A-F7DD5CA73D21}">
      <dsp:nvSpPr>
        <dsp:cNvPr id="0" name=""/>
        <dsp:cNvSpPr/>
      </dsp:nvSpPr>
      <dsp:spPr>
        <a:xfrm>
          <a:off x="0" y="2902994"/>
          <a:ext cx="6367912" cy="5996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2       0.79      0.78      0.78       491</a:t>
          </a:r>
        </a:p>
      </dsp:txBody>
      <dsp:txXfrm>
        <a:off x="29271" y="2932265"/>
        <a:ext cx="6309370" cy="541083"/>
      </dsp:txXfrm>
    </dsp:sp>
    <dsp:sp modelId="{8D97F8FE-3172-4691-A17E-9735D782B7A4}">
      <dsp:nvSpPr>
        <dsp:cNvPr id="0" name=""/>
        <dsp:cNvSpPr/>
      </dsp:nvSpPr>
      <dsp:spPr>
        <a:xfrm>
          <a:off x="0" y="3574619"/>
          <a:ext cx="6367912" cy="59962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accuracy</a:t>
          </a:r>
          <a:r>
            <a:rPr lang="en-US" sz="2500" kern="1200"/>
            <a:t>                           0.84      2928</a:t>
          </a:r>
        </a:p>
      </dsp:txBody>
      <dsp:txXfrm>
        <a:off x="29271" y="3603890"/>
        <a:ext cx="6309370" cy="541083"/>
      </dsp:txXfrm>
    </dsp:sp>
    <dsp:sp modelId="{2BEC6DC0-D624-4102-BB5C-E50493F8B3E0}">
      <dsp:nvSpPr>
        <dsp:cNvPr id="0" name=""/>
        <dsp:cNvSpPr/>
      </dsp:nvSpPr>
      <dsp:spPr>
        <a:xfrm>
          <a:off x="0" y="4246244"/>
          <a:ext cx="6367912" cy="599625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macro avg</a:t>
          </a:r>
          <a:r>
            <a:rPr lang="en-US" sz="2500" kern="1200"/>
            <a:t>       0.80      0.79      0.79      2928</a:t>
          </a:r>
        </a:p>
      </dsp:txBody>
      <dsp:txXfrm>
        <a:off x="29271" y="4275515"/>
        <a:ext cx="6309370" cy="541083"/>
      </dsp:txXfrm>
    </dsp:sp>
    <dsp:sp modelId="{C3B19C07-A38A-4D47-8D10-B1D6A9B6BE27}">
      <dsp:nvSpPr>
        <dsp:cNvPr id="0" name=""/>
        <dsp:cNvSpPr/>
      </dsp:nvSpPr>
      <dsp:spPr>
        <a:xfrm>
          <a:off x="0" y="4917869"/>
          <a:ext cx="6367912" cy="5996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weighted avg</a:t>
          </a:r>
          <a:r>
            <a:rPr lang="en-US" sz="2500" kern="1200"/>
            <a:t>       0.84      0.84      0.84      2928</a:t>
          </a:r>
        </a:p>
      </dsp:txBody>
      <dsp:txXfrm>
        <a:off x="29271" y="4947140"/>
        <a:ext cx="6309370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82120-A375-4516-9E20-9884AD7012DD}">
      <dsp:nvSpPr>
        <dsp:cNvPr id="0" name=""/>
        <dsp:cNvSpPr/>
      </dsp:nvSpPr>
      <dsp:spPr>
        <a:xfrm>
          <a:off x="0" y="114546"/>
          <a:ext cx="6367912" cy="14987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Synonym Replacement </a:t>
          </a:r>
          <a:r>
            <a:rPr lang="en-US" sz="2100" kern="1200"/>
            <a:t>(SR): Randomly choose n words from the sentence that are not stop words. Replace each of these words with one of its synonyms chosen at random. -&gt; from </a:t>
          </a:r>
          <a:r>
            <a:rPr lang="en-US" sz="2100" b="1" kern="1200"/>
            <a:t>WordNet</a:t>
          </a:r>
          <a:endParaRPr lang="en-US" sz="2100" kern="1200"/>
        </a:p>
      </dsp:txBody>
      <dsp:txXfrm>
        <a:off x="73164" y="187710"/>
        <a:ext cx="6221584" cy="1352442"/>
      </dsp:txXfrm>
    </dsp:sp>
    <dsp:sp modelId="{F807CEF4-3F52-4520-B29B-C5CB3596B79D}">
      <dsp:nvSpPr>
        <dsp:cNvPr id="0" name=""/>
        <dsp:cNvSpPr/>
      </dsp:nvSpPr>
      <dsp:spPr>
        <a:xfrm>
          <a:off x="0" y="1673796"/>
          <a:ext cx="6367912" cy="149877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Random Insertion</a:t>
          </a:r>
          <a:r>
            <a:rPr lang="en-US" sz="2100" kern="1200"/>
            <a:t> (RI): Find a random synonym of a random word in the sentence that is not a stop word. Insert that synonym into a random position in the sentence. Do this n times. -&gt; from </a:t>
          </a:r>
          <a:r>
            <a:rPr lang="en-US" sz="2100" b="1" kern="1200"/>
            <a:t>WordNet</a:t>
          </a:r>
          <a:endParaRPr lang="en-US" sz="2100" kern="1200"/>
        </a:p>
      </dsp:txBody>
      <dsp:txXfrm>
        <a:off x="73164" y="1746960"/>
        <a:ext cx="6221584" cy="1352442"/>
      </dsp:txXfrm>
    </dsp:sp>
    <dsp:sp modelId="{02C56249-494E-40FC-92A2-6C59545D1A13}">
      <dsp:nvSpPr>
        <dsp:cNvPr id="0" name=""/>
        <dsp:cNvSpPr/>
      </dsp:nvSpPr>
      <dsp:spPr>
        <a:xfrm>
          <a:off x="0" y="3233046"/>
          <a:ext cx="6367912" cy="149877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Random Swap</a:t>
          </a:r>
          <a:r>
            <a:rPr lang="en-US" sz="2100" kern="1200"/>
            <a:t> (RS): Randomly choose two words in the sentence and swap their positions. Do this n times.</a:t>
          </a:r>
        </a:p>
      </dsp:txBody>
      <dsp:txXfrm>
        <a:off x="73164" y="3306210"/>
        <a:ext cx="6221584" cy="1352442"/>
      </dsp:txXfrm>
    </dsp:sp>
    <dsp:sp modelId="{1DB49766-7333-485E-A0C2-BEDEAD20236C}">
      <dsp:nvSpPr>
        <dsp:cNvPr id="0" name=""/>
        <dsp:cNvSpPr/>
      </dsp:nvSpPr>
      <dsp:spPr>
        <a:xfrm>
          <a:off x="0" y="4792296"/>
          <a:ext cx="6367912" cy="14987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Random Deletion</a:t>
          </a:r>
          <a:r>
            <a:rPr lang="en-US" sz="2100" kern="1200"/>
            <a:t> (RD): Randomly remove each word in the sentence with probability p.</a:t>
          </a:r>
        </a:p>
      </dsp:txBody>
      <dsp:txXfrm>
        <a:off x="73164" y="4865460"/>
        <a:ext cx="6221584" cy="13524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84A17-391E-4F34-A79A-F9E5FE01E73F}">
      <dsp:nvSpPr>
        <dsp:cNvPr id="0" name=""/>
        <dsp:cNvSpPr/>
      </dsp:nvSpPr>
      <dsp:spPr>
        <a:xfrm>
          <a:off x="0" y="888119"/>
          <a:ext cx="6367912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precision    recall  f1-score   support</a:t>
          </a:r>
          <a:endParaRPr lang="en-US" sz="2500" kern="1200"/>
        </a:p>
      </dsp:txBody>
      <dsp:txXfrm>
        <a:off x="29271" y="917390"/>
        <a:ext cx="6309370" cy="541083"/>
      </dsp:txXfrm>
    </dsp:sp>
    <dsp:sp modelId="{04217216-1AEB-4531-93C8-7F927AF60890}">
      <dsp:nvSpPr>
        <dsp:cNvPr id="0" name=""/>
        <dsp:cNvSpPr/>
      </dsp:nvSpPr>
      <dsp:spPr>
        <a:xfrm>
          <a:off x="0" y="1559744"/>
          <a:ext cx="6367912" cy="599625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0       0.90      0.91      0.90      1826</a:t>
          </a:r>
        </a:p>
      </dsp:txBody>
      <dsp:txXfrm>
        <a:off x="29271" y="1589015"/>
        <a:ext cx="6309370" cy="541083"/>
      </dsp:txXfrm>
    </dsp:sp>
    <dsp:sp modelId="{A82A5FDC-B4C5-4735-A243-61E94BB9C6FC}">
      <dsp:nvSpPr>
        <dsp:cNvPr id="0" name=""/>
        <dsp:cNvSpPr/>
      </dsp:nvSpPr>
      <dsp:spPr>
        <a:xfrm>
          <a:off x="0" y="2231369"/>
          <a:ext cx="6367912" cy="59962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1       0.70      0.67      0.69       611</a:t>
          </a:r>
        </a:p>
      </dsp:txBody>
      <dsp:txXfrm>
        <a:off x="29271" y="2260640"/>
        <a:ext cx="6309370" cy="541083"/>
      </dsp:txXfrm>
    </dsp:sp>
    <dsp:sp modelId="{A7496A32-3021-46C9-B590-FD859320A182}">
      <dsp:nvSpPr>
        <dsp:cNvPr id="0" name=""/>
        <dsp:cNvSpPr/>
      </dsp:nvSpPr>
      <dsp:spPr>
        <a:xfrm>
          <a:off x="0" y="2902994"/>
          <a:ext cx="6367912" cy="5996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2       0.79      0.78      0.78       491</a:t>
          </a:r>
        </a:p>
      </dsp:txBody>
      <dsp:txXfrm>
        <a:off x="29271" y="2932265"/>
        <a:ext cx="6309370" cy="541083"/>
      </dsp:txXfrm>
    </dsp:sp>
    <dsp:sp modelId="{683390DF-7F28-4E48-9FCD-A3D043AF194A}">
      <dsp:nvSpPr>
        <dsp:cNvPr id="0" name=""/>
        <dsp:cNvSpPr/>
      </dsp:nvSpPr>
      <dsp:spPr>
        <a:xfrm>
          <a:off x="0" y="3574619"/>
          <a:ext cx="6367912" cy="59962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accuracy</a:t>
          </a:r>
          <a:r>
            <a:rPr lang="en-US" sz="2500" kern="1200"/>
            <a:t>                           0.89      2928</a:t>
          </a:r>
        </a:p>
      </dsp:txBody>
      <dsp:txXfrm>
        <a:off x="29271" y="3603890"/>
        <a:ext cx="6309370" cy="541083"/>
      </dsp:txXfrm>
    </dsp:sp>
    <dsp:sp modelId="{8CD99ABD-AEA8-45A7-99E0-63BFCAB73DC5}">
      <dsp:nvSpPr>
        <dsp:cNvPr id="0" name=""/>
        <dsp:cNvSpPr/>
      </dsp:nvSpPr>
      <dsp:spPr>
        <a:xfrm>
          <a:off x="0" y="4246244"/>
          <a:ext cx="6367912" cy="599625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macro avg</a:t>
          </a:r>
          <a:r>
            <a:rPr lang="en-US" sz="2500" kern="1200"/>
            <a:t>       0.85      0.82      0.84      2928</a:t>
          </a:r>
        </a:p>
      </dsp:txBody>
      <dsp:txXfrm>
        <a:off x="29271" y="4275515"/>
        <a:ext cx="6309370" cy="541083"/>
      </dsp:txXfrm>
    </dsp:sp>
    <dsp:sp modelId="{4CF71D7E-E74E-4C08-8FE3-8AD6B4FA3AFD}">
      <dsp:nvSpPr>
        <dsp:cNvPr id="0" name=""/>
        <dsp:cNvSpPr/>
      </dsp:nvSpPr>
      <dsp:spPr>
        <a:xfrm>
          <a:off x="0" y="4917869"/>
          <a:ext cx="6367912" cy="5996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weighted avg</a:t>
          </a:r>
          <a:r>
            <a:rPr lang="en-US" sz="2500" kern="1200"/>
            <a:t>       0.86      0.85      0.84      2928</a:t>
          </a:r>
        </a:p>
      </dsp:txBody>
      <dsp:txXfrm>
        <a:off x="29271" y="4947140"/>
        <a:ext cx="6309370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0291-A7EF-405B-92BD-AF3A94332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651D8-9B0D-40E9-9C36-0BE85F188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BB89-86D4-46AB-B6EC-E0895C0D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BB234-52AC-4A3F-B562-BA95B879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D4E8D-1266-44E0-A1FA-F5610580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3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4D4D-2E51-4A08-AD5E-84B42E97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D4CCC-3CAD-4430-A494-F62CD6792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B2E6D-59CF-4C70-A845-E707B00F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E7B1-457F-4BC0-B4EC-C8BDC995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6FC9C-2EA9-445C-B6DE-D7034EDC8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5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7FFA2-1EEF-43A7-AC08-3E351F5F3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20CB3-5996-4B46-BF0A-B0D08446D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C0E70-D7C7-4CC3-9486-7997C2C8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5CC66-5F5A-4252-9D5D-4BDCEF29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B33F-497C-4FFE-84F9-1B73543A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3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C340-3337-4EFE-9BCD-54A4C0E4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9C54-7E32-4FF3-B7BD-FB0E95338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A1D01-A4DD-4F27-AE28-B3642B07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E4C14-D7E8-4B90-A8D8-A9F009CA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39801-21E7-4CDC-AAE9-0F26A530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0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F4AE-D18A-42BC-9852-036FA29D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6BAA5-D074-43E2-A903-BBE497C68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172B5-EAA0-4AD2-A0BE-B5F2264A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FC316-90EA-48BD-A822-96DE4F6A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DF80F-03AA-4F07-A113-74E1D9AC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0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55B-48C1-40B3-8BBF-5FC3E6C9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2A87A-3A60-4848-8D63-B3F5356E2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1080E-D78E-4BBB-8C1E-B9C567FB3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02DEE-1DCE-4694-8CD6-DFBD487B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044F2-1507-4787-8BB8-D1E03E99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FA821-653F-4FDC-9537-C6A14C82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5D16-7420-44A0-9EEC-DD34D727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8E63D-73EE-4F05-A9EF-C1F74AFF4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8BDAE-CD2A-4EC4-B7F7-D39096AC4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A3D44-8822-4F20-A210-7B55E4DB6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364CD-1A59-4EF5-BEE0-B44E91768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EA339B-FEF2-4BB9-8DE8-7CB4B137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3F8D6-6A3C-40D9-9606-2AD8FF1D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D49D4-AF48-4CAB-822A-4E272F91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7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80D-3B96-4A16-8624-F5FA4356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D53B3-4CD9-44C6-A685-271631BB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44318-4C59-4C62-B4D7-500576C0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3B7CB-6E7A-4A3C-9DC1-C5A2C3E3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2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56181F-3A31-4462-B24C-9D9DFC53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158A9-57D0-4942-8982-FDFDF630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ED572-0738-4313-B867-36CD0112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5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585C-0CA4-4D54-8B0A-153652B6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BF31E-E9BD-4FD9-9A96-DE900A06F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5D93D-9839-498E-90B9-B5B0AA9CF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6BEC5-84A3-4FA9-B891-45767D09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19A30-88F8-45F3-B646-ADFC1A4C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BCBD6-A91F-4ED3-9641-5CA30E34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6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8D512-5FE2-4F14-92CE-34B52571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8EA739-C110-4B41-A54B-BCC6A0C2A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E2A97-FBD0-459F-86CD-1F67CFCCC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9935B-DA3A-4432-88A6-E447E7AB2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3A3B3-7074-4BF9-B15F-F3D25DB5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3261A-E51D-4B65-B4B6-0FF1216B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5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68BDD-2B6F-47C8-B67E-986E9D3B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A675E-C328-491A-804D-8303153E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3A054-21B7-4541-AF0E-AE5796554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DA5-E2FD-43D6-BE5D-14CBE782A3B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9B2C4-B752-4D81-9224-0F9D21720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25622-267E-470A-A575-E669FBC3B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D0E3C-480C-4FDA-B3A5-11DBD6F91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E0654E-C64A-4D87-B397-D052E5348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/>
          <a:stretch/>
        </p:blipFill>
        <p:spPr bwMode="auto">
          <a:xfrm>
            <a:off x="4375557" y="3429000"/>
            <a:ext cx="3440885" cy="262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461310E-44EC-4CC6-A0E4-ECDB7C57C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0840" y="2993626"/>
            <a:ext cx="1890320" cy="488108"/>
          </a:xfrm>
        </p:spPr>
        <p:txBody>
          <a:bodyPr>
            <a:normAutofit/>
          </a:bodyPr>
          <a:lstStyle/>
          <a:p>
            <a:r>
              <a:rPr lang="en-US" spc="600" dirty="0">
                <a:latin typeface="MS Gothic" panose="020B0609070205080204" pitchFamily="49" charset="-128"/>
                <a:ea typeface="MS Gothic" panose="020B0609070205080204" pitchFamily="49" charset="-128"/>
              </a:rPr>
              <a:t>AIRLINE </a:t>
            </a:r>
          </a:p>
        </p:txBody>
      </p:sp>
      <p:pic>
        <p:nvPicPr>
          <p:cNvPr id="1028" name="Picture 4" descr="Fellowship.AI">
            <a:extLst>
              <a:ext uri="{FF2B5EF4-FFF2-40B4-BE49-F238E27FC236}">
                <a16:creationId xmlns:a16="http://schemas.microsoft.com/office/drawing/2014/main" id="{EE137FAC-E774-4E30-9CE8-F5E05A75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792" y="1518968"/>
            <a:ext cx="1716833" cy="17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7BD4A24-CE0E-4770-B5A7-2E25BFAD2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/>
          <a:stretch/>
        </p:blipFill>
        <p:spPr bwMode="auto">
          <a:xfrm>
            <a:off x="3954625" y="1764901"/>
            <a:ext cx="506195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1DE51A58-8FE3-4D14-A6C8-AD6E5327EB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8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50"/>
    </mc:Choice>
    <mc:Fallback>
      <p:transition spd="slow" advTm="66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C30961-EB8E-4823-96EC-0F012348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495956"/>
            <a:ext cx="6418471" cy="26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D40B2-CCBF-483F-88B1-686508728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6765" y="4414123"/>
            <a:ext cx="6418471" cy="101791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Srichakradhar Reddy 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741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A228-27E9-4E81-A5F4-F53E9CF4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(columns)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AE77-D569-4496-A660-4BE1C5975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tweet_id</a:t>
            </a:r>
            <a:endParaRPr lang="en-US" dirty="0"/>
          </a:p>
          <a:p>
            <a:r>
              <a:rPr lang="en-US" b="1" dirty="0" err="1"/>
              <a:t>airline_sentiment</a:t>
            </a:r>
            <a:endParaRPr lang="en-US" b="1" dirty="0"/>
          </a:p>
          <a:p>
            <a:r>
              <a:rPr lang="en-US" b="1" dirty="0" err="1"/>
              <a:t>airline_sentiment_confidence</a:t>
            </a:r>
            <a:endParaRPr lang="en-US" b="1" dirty="0"/>
          </a:p>
          <a:p>
            <a:r>
              <a:rPr lang="en-US" b="1" dirty="0" err="1"/>
              <a:t>negativereason</a:t>
            </a:r>
            <a:endParaRPr lang="en-US" b="1" dirty="0"/>
          </a:p>
          <a:p>
            <a:r>
              <a:rPr lang="en-US" b="1" dirty="0" err="1"/>
              <a:t>negativereason_confidence</a:t>
            </a:r>
            <a:endParaRPr lang="en-US" b="1" dirty="0"/>
          </a:p>
          <a:p>
            <a:r>
              <a:rPr lang="en-US" b="1" dirty="0"/>
              <a:t>airline</a:t>
            </a:r>
          </a:p>
          <a:p>
            <a:r>
              <a:rPr lang="en-US" b="1" dirty="0" err="1"/>
              <a:t>airline_sentiment_gold</a:t>
            </a:r>
            <a:endParaRPr lang="en-US" b="1" dirty="0"/>
          </a:p>
          <a:p>
            <a:r>
              <a:rPr lang="en-US" dirty="0"/>
              <a:t>name</a:t>
            </a:r>
          </a:p>
          <a:p>
            <a:r>
              <a:rPr lang="en-US" b="1" dirty="0" err="1"/>
              <a:t>negativereason_gold</a:t>
            </a:r>
            <a:endParaRPr lang="en-US" b="1" dirty="0"/>
          </a:p>
          <a:p>
            <a:r>
              <a:rPr lang="en-US" dirty="0" err="1"/>
              <a:t>retweet_count</a:t>
            </a:r>
            <a:endParaRPr lang="en-US" dirty="0"/>
          </a:p>
          <a:p>
            <a:r>
              <a:rPr lang="en-US" b="1" dirty="0"/>
              <a:t>text</a:t>
            </a:r>
          </a:p>
          <a:p>
            <a:r>
              <a:rPr lang="en-US" dirty="0" err="1"/>
              <a:t>tweet_coord</a:t>
            </a:r>
            <a:endParaRPr lang="en-US" dirty="0"/>
          </a:p>
          <a:p>
            <a:r>
              <a:rPr lang="en-US" dirty="0" err="1"/>
              <a:t>tweet_created</a:t>
            </a:r>
            <a:endParaRPr lang="en-US" dirty="0"/>
          </a:p>
          <a:p>
            <a:r>
              <a:rPr lang="en-US" dirty="0" err="1"/>
              <a:t>tweet_location</a:t>
            </a:r>
            <a:endParaRPr lang="en-US" dirty="0"/>
          </a:p>
          <a:p>
            <a:r>
              <a:rPr lang="en-US" dirty="0" err="1"/>
              <a:t>user_timezone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332868-C865-4C44-812F-E4C1A5AF8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47"/>
          <a:stretch/>
        </p:blipFill>
        <p:spPr>
          <a:xfrm>
            <a:off x="4275346" y="1572662"/>
            <a:ext cx="7516254" cy="22346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AAC857-9767-4D4E-9546-708B95DF2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76"/>
          <a:stretch/>
        </p:blipFill>
        <p:spPr>
          <a:xfrm>
            <a:off x="4303339" y="3942281"/>
            <a:ext cx="6769725" cy="22346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18E6A8-B3E0-4BC4-910C-790AE62AA6F6}"/>
              </a:ext>
            </a:extLst>
          </p:cNvPr>
          <p:cNvSpPr/>
          <p:nvPr/>
        </p:nvSpPr>
        <p:spPr>
          <a:xfrm>
            <a:off x="5626359" y="1572662"/>
            <a:ext cx="6165241" cy="2234682"/>
          </a:xfrm>
          <a:prstGeom prst="rect">
            <a:avLst/>
          </a:prstGeom>
          <a:noFill/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BE14D-F692-4B0E-B869-5C84CC8948DF}"/>
              </a:ext>
            </a:extLst>
          </p:cNvPr>
          <p:cNvSpPr/>
          <p:nvPr/>
        </p:nvSpPr>
        <p:spPr>
          <a:xfrm>
            <a:off x="4948250" y="3942281"/>
            <a:ext cx="1058267" cy="2234682"/>
          </a:xfrm>
          <a:prstGeom prst="rect">
            <a:avLst/>
          </a:prstGeom>
          <a:noFill/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07DE50F7-05DD-49C8-B05F-6BD7FD7C7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8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95"/>
    </mc:Choice>
    <mc:Fallback>
      <p:transition spd="slow" advTm="32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Slide Background Fill">
            <a:extLst>
              <a:ext uri="{FF2B5EF4-FFF2-40B4-BE49-F238E27FC236}">
                <a16:creationId xmlns:a16="http://schemas.microsoft.com/office/drawing/2014/main" id="{07D943FC-7A2D-40FA-9C30-CAEA51F1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A9AA21F-497A-4BF7-9C74-2EFA3EE4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76" name="Color">
              <a:extLst>
                <a:ext uri="{FF2B5EF4-FFF2-40B4-BE49-F238E27FC236}">
                  <a16:creationId xmlns:a16="http://schemas.microsoft.com/office/drawing/2014/main" id="{F3A96AAF-F15D-48EB-B6A2-1D7201065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Color">
              <a:extLst>
                <a:ext uri="{FF2B5EF4-FFF2-40B4-BE49-F238E27FC236}">
                  <a16:creationId xmlns:a16="http://schemas.microsoft.com/office/drawing/2014/main" id="{DA0A1F48-0282-4627-B0EC-BD65FE792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A84D34-BD7E-49EC-993A-9CEADBBF8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77549" y="2099341"/>
            <a:ext cx="5961888" cy="2485581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Class Imbalance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71D9DBE-9F90-43A4-8285-A7A99286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6964" y="1504484"/>
            <a:ext cx="8623042" cy="436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FF4A62-EE8D-4164-B0EF-412353518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0391" y="2232935"/>
            <a:ext cx="4362701" cy="29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5CF3F40-585F-4508-9222-120CF7F38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6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42"/>
    </mc:Choice>
    <mc:Fallback>
      <p:transition spd="slow" advTm="2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04A3-96C9-43F3-8406-234F13F8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CD95A9-CC95-4ADE-9985-4DD7F309E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22" y="3666986"/>
            <a:ext cx="6012032" cy="215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57B22C4-07D7-4BBC-8091-0509A4076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13" y="1493240"/>
            <a:ext cx="3762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923077-0A5A-4D95-A2A5-37E51BB680A1}"/>
              </a:ext>
            </a:extLst>
          </p:cNvPr>
          <p:cNvCxnSpPr/>
          <p:nvPr/>
        </p:nvCxnSpPr>
        <p:spPr>
          <a:xfrm flipH="1">
            <a:off x="780176" y="3666986"/>
            <a:ext cx="1007706" cy="1745111"/>
          </a:xfrm>
          <a:prstGeom prst="line">
            <a:avLst/>
          </a:prstGeom>
          <a:ln w="28575">
            <a:solidFill>
              <a:srgbClr val="FF8F8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CD57F7-AEA5-4379-BC7E-7F82DD86388E}"/>
              </a:ext>
            </a:extLst>
          </p:cNvPr>
          <p:cNvCxnSpPr>
            <a:cxnSpLocks/>
          </p:cNvCxnSpPr>
          <p:nvPr/>
        </p:nvCxnSpPr>
        <p:spPr>
          <a:xfrm flipH="1" flipV="1">
            <a:off x="4884092" y="3655471"/>
            <a:ext cx="1214704" cy="1756626"/>
          </a:xfrm>
          <a:prstGeom prst="line">
            <a:avLst/>
          </a:prstGeom>
          <a:ln w="28575">
            <a:solidFill>
              <a:srgbClr val="FF8F8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CEE08AD3-3892-4F8C-BD6A-EC15318F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402" y="664270"/>
            <a:ext cx="2246447" cy="232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C1A80C2-024E-4C1C-974B-729E3CC7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37" y="2966337"/>
            <a:ext cx="3909777" cy="34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DDBAF6-1A21-4326-9F68-30645D07BCBC}"/>
              </a:ext>
            </a:extLst>
          </p:cNvPr>
          <p:cNvCxnSpPr>
            <a:cxnSpLocks/>
          </p:cNvCxnSpPr>
          <p:nvPr/>
        </p:nvCxnSpPr>
        <p:spPr>
          <a:xfrm flipH="1" flipV="1">
            <a:off x="10265348" y="1988654"/>
            <a:ext cx="855966" cy="1955366"/>
          </a:xfrm>
          <a:prstGeom prst="line">
            <a:avLst/>
          </a:prstGeom>
          <a:ln w="28575">
            <a:solidFill>
              <a:srgbClr val="FF8F8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AD6769-1A25-4A3B-A761-0E79C40156A1}"/>
              </a:ext>
            </a:extLst>
          </p:cNvPr>
          <p:cNvCxnSpPr>
            <a:cxnSpLocks/>
          </p:cNvCxnSpPr>
          <p:nvPr/>
        </p:nvCxnSpPr>
        <p:spPr>
          <a:xfrm flipH="1">
            <a:off x="7519671" y="2023121"/>
            <a:ext cx="855966" cy="1955366"/>
          </a:xfrm>
          <a:prstGeom prst="line">
            <a:avLst/>
          </a:prstGeom>
          <a:ln w="28575">
            <a:solidFill>
              <a:srgbClr val="FF8F8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E6205530-0664-499B-802C-FF0FE5A88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3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2"/>
    </mc:Choice>
    <mc:Fallback>
      <p:transition spd="slow" advTm="10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AA7AF4-D1B7-45E9-835A-C1CA2E04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32FF8-E243-41F6-AAAF-C8A1C0F86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Remove stop-words and punctuation</a:t>
            </a:r>
          </a:p>
          <a:p>
            <a:r>
              <a:rPr lang="en-US" sz="1800">
                <a:solidFill>
                  <a:schemeClr val="bg1"/>
                </a:solidFill>
              </a:rPr>
              <a:t>Remove null values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56ADB179-CCF1-42AF-B409-6B140A338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50"/>
    </mc:Choice>
    <mc:Fallback>
      <p:transition spd="slow" advTm="18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886C2D-AEF0-40DB-8F48-9A74B4B42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BERT embedding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990F-581D-4699-8708-419A6E12A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068" y="841247"/>
            <a:ext cx="6877878" cy="51206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from 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simpletransformers.classification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 import 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ClassificationModel</a:t>
            </a:r>
            <a:endParaRPr lang="en-US" sz="1700" dirty="0">
              <a:solidFill>
                <a:schemeClr val="tx2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# Create a 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ClassificationModel</a:t>
            </a:r>
            <a:endParaRPr lang="en-US" sz="1700" dirty="0">
              <a:solidFill>
                <a:schemeClr val="tx2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bertmodel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 = 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ClassificationModel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(</a:t>
            </a:r>
          </a:p>
          <a:p>
            <a:pPr marL="0" indent="0">
              <a:buNone/>
            </a:pPr>
            <a:r>
              <a:rPr lang="en-US" sz="1700" b="1" dirty="0">
                <a:solidFill>
                  <a:schemeClr val="tx2"/>
                </a:solidFill>
                <a:latin typeface="Ubuntu" panose="020B0504030602030204" pitchFamily="34" charset="0"/>
              </a:rPr>
              <a:t>'</a:t>
            </a:r>
            <a:r>
              <a:rPr lang="en-US" sz="1700" b="1" dirty="0" err="1">
                <a:solidFill>
                  <a:schemeClr val="tx2"/>
                </a:solidFill>
                <a:latin typeface="Ubuntu" panose="020B0504030602030204" pitchFamily="34" charset="0"/>
              </a:rPr>
              <a:t>bert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', </a:t>
            </a:r>
            <a:r>
              <a:rPr lang="en-US" sz="1700" b="1" dirty="0">
                <a:solidFill>
                  <a:schemeClr val="tx2"/>
                </a:solidFill>
                <a:latin typeface="Ubuntu" panose="020B0504030602030204" pitchFamily="34" charset="0"/>
              </a:rPr>
              <a:t>'</a:t>
            </a:r>
            <a:r>
              <a:rPr lang="en-US" sz="1700" b="1" dirty="0" err="1">
                <a:solidFill>
                  <a:schemeClr val="tx2"/>
                </a:solidFill>
                <a:latin typeface="Ubuntu" panose="020B0504030602030204" pitchFamily="34" charset="0"/>
              </a:rPr>
              <a:t>bert</a:t>
            </a:r>
            <a:r>
              <a:rPr lang="en-US" sz="1700" b="1" dirty="0">
                <a:solidFill>
                  <a:schemeClr val="tx2"/>
                </a:solidFill>
                <a:latin typeface="Ubuntu" panose="020B0504030602030204" pitchFamily="34" charset="0"/>
              </a:rPr>
              <a:t>-base-cased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', 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num_labels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=3, 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use_cuda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=True, 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cuda_device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=0,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                            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args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={</a:t>
            </a:r>
          </a:p>
          <a:p>
            <a:pPr marL="1828800" lvl="4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    '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reprocess_input_data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': True,</a:t>
            </a:r>
          </a:p>
          <a:p>
            <a:pPr marL="1828800" lvl="4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    "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learning_rate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": 4e-5,</a:t>
            </a:r>
          </a:p>
          <a:p>
            <a:pPr marL="1828800" lvl="4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    '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overwrite_output_dir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': True,</a:t>
            </a:r>
          </a:p>
          <a:p>
            <a:pPr marL="1828800" lvl="4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    '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num_train_epochs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': 3,    "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save_eval_checkpoints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": False,</a:t>
            </a:r>
          </a:p>
          <a:p>
            <a:pPr marL="1828800" lvl="4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    "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save_steps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": -1,</a:t>
            </a:r>
          </a:p>
          <a:p>
            <a:pPr marL="1828800" lvl="4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}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	)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# Train the BERT model</a:t>
            </a:r>
          </a:p>
          <a:p>
            <a:pPr marL="0" indent="0">
              <a:buNone/>
            </a:pP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bertmodel.train_model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(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traindf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, 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eval_df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=</a:t>
            </a:r>
            <a:r>
              <a:rPr lang="en-US" sz="1700" dirty="0" err="1">
                <a:solidFill>
                  <a:schemeClr val="tx2"/>
                </a:solidFill>
                <a:latin typeface="Ubuntu" panose="020B0504030602030204" pitchFamily="34" charset="0"/>
              </a:rPr>
              <a:t>tweets_eval_df</a:t>
            </a:r>
            <a:r>
              <a:rPr lang="en-US" sz="1700" dirty="0">
                <a:solidFill>
                  <a:schemeClr val="tx2"/>
                </a:solidFill>
                <a:latin typeface="Ubuntu" panose="020B0504030602030204" pitchFamily="34" charset="0"/>
              </a:rPr>
              <a:t>)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437AAA2-B5EC-4EFC-A830-7E3BBB5229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0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31"/>
    </mc:Choice>
    <mc:Fallback>
      <p:transition spd="slow" advTm="31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9A25A-631E-4038-92CB-32660F1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Classification Report (Before)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5CAD17-0AE1-4D82-866C-60E1F9EDE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657708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DE01824-D6D3-497E-98E8-9856F0522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0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3"/>
    </mc:Choice>
    <mc:Fallback>
      <p:transition spd="slow" advTm="11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D6DA84-9939-4C40-AFB2-400AEE84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Augmentation (Jason Wei et al.)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826D49-A5C0-46E0-AA22-35AD620D3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192253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23D28841-43AB-47FD-8273-F9BC36D26B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8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38"/>
    </mc:Choice>
    <mc:Fallback>
      <p:transition spd="slow" advTm="2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9A25A-631E-4038-92CB-32660F1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Classification Report (After)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C6EAB5-0044-4513-86A6-344F0EF7E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1755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851D3B17-7F1D-4D36-8CB2-DB8A8B819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4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44"/>
    </mc:Choice>
    <mc:Fallback>
      <p:transition spd="slow" advTm="58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</TotalTime>
  <Words>385</Words>
  <Application>Microsoft Office PowerPoint</Application>
  <PresentationFormat>Widescreen</PresentationFormat>
  <Paragraphs>60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MS Gothic</vt:lpstr>
      <vt:lpstr>Arial</vt:lpstr>
      <vt:lpstr>Calibri</vt:lpstr>
      <vt:lpstr>Calibri Light</vt:lpstr>
      <vt:lpstr>Ubuntu</vt:lpstr>
      <vt:lpstr>Office Theme</vt:lpstr>
      <vt:lpstr>PowerPoint Presentation</vt:lpstr>
      <vt:lpstr>Data (columns)</vt:lpstr>
      <vt:lpstr>Class Imbalance</vt:lpstr>
      <vt:lpstr>EDA</vt:lpstr>
      <vt:lpstr>Preprocessing</vt:lpstr>
      <vt:lpstr>BERT embedding and classification</vt:lpstr>
      <vt:lpstr>Classification Report (Before)</vt:lpstr>
      <vt:lpstr>Data Augmentation (Jason Wei et al.)</vt:lpstr>
      <vt:lpstr>Classification Report (After)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Nagireddy, Srichakradhar (UMKC-Student)</dc:creator>
  <cp:lastModifiedBy>Nagireddy, Srichakradhar (UMKC-Student)</cp:lastModifiedBy>
  <cp:revision>8</cp:revision>
  <dcterms:created xsi:type="dcterms:W3CDTF">2021-04-11T22:17:26Z</dcterms:created>
  <dcterms:modified xsi:type="dcterms:W3CDTF">2021-04-11T23:37:00Z</dcterms:modified>
</cp:coreProperties>
</file>